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47" r:id="rId1"/>
  </p:sldMasterIdLst>
  <p:notesMasterIdLst>
    <p:notesMasterId r:id="rId50"/>
  </p:notesMasterIdLst>
  <p:sldIdLst>
    <p:sldId id="256" r:id="rId2"/>
    <p:sldId id="269" r:id="rId3"/>
    <p:sldId id="283" r:id="rId4"/>
    <p:sldId id="257" r:id="rId5"/>
    <p:sldId id="280" r:id="rId6"/>
    <p:sldId id="258" r:id="rId7"/>
    <p:sldId id="259" r:id="rId8"/>
    <p:sldId id="264" r:id="rId9"/>
    <p:sldId id="266" r:id="rId10"/>
    <p:sldId id="265" r:id="rId11"/>
    <p:sldId id="267" r:id="rId12"/>
    <p:sldId id="263" r:id="rId13"/>
    <p:sldId id="262" r:id="rId14"/>
    <p:sldId id="268" r:id="rId15"/>
    <p:sldId id="285" r:id="rId16"/>
    <p:sldId id="274" r:id="rId17"/>
    <p:sldId id="284" r:id="rId18"/>
    <p:sldId id="276" r:id="rId19"/>
    <p:sldId id="286" r:id="rId20"/>
    <p:sldId id="275" r:id="rId21"/>
    <p:sldId id="289" r:id="rId22"/>
    <p:sldId id="288" r:id="rId23"/>
    <p:sldId id="302" r:id="rId24"/>
    <p:sldId id="295" r:id="rId25"/>
    <p:sldId id="297" r:id="rId26"/>
    <p:sldId id="298" r:id="rId27"/>
    <p:sldId id="306" r:id="rId28"/>
    <p:sldId id="278" r:id="rId29"/>
    <p:sldId id="307" r:id="rId30"/>
    <p:sldId id="290" r:id="rId31"/>
    <p:sldId id="308" r:id="rId32"/>
    <p:sldId id="279" r:id="rId33"/>
    <p:sldId id="291" r:id="rId34"/>
    <p:sldId id="296" r:id="rId35"/>
    <p:sldId id="270" r:id="rId36"/>
    <p:sldId id="273" r:id="rId37"/>
    <p:sldId id="292" r:id="rId38"/>
    <p:sldId id="300" r:id="rId39"/>
    <p:sldId id="287" r:id="rId40"/>
    <p:sldId id="293" r:id="rId41"/>
    <p:sldId id="305" r:id="rId42"/>
    <p:sldId id="281" r:id="rId43"/>
    <p:sldId id="299" r:id="rId44"/>
    <p:sldId id="294" r:id="rId45"/>
    <p:sldId id="301" r:id="rId46"/>
    <p:sldId id="303" r:id="rId47"/>
    <p:sldId id="304" r:id="rId48"/>
    <p:sldId id="27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FB99D4-69C7-3D44-BC01-33633E6D5541}" v="60" dt="2020-11-30T20:08:38.104"/>
    <p1510:client id="{748397ED-A995-4F9B-908C-F4C6E6E88F32}" v="1011" dt="2020-11-30T20:21:01.481"/>
    <p1510:client id="{DFEF6C5D-4D43-4513-8FE0-DE12E21BDF02}" v="20" dt="2020-11-30T19:34:39.009"/>
    <p1510:client id="{EA375E96-6B7A-46ED-9914-35848E1B8683}" v="741" dt="2020-11-30T20:54:33.105"/>
  </p1510:revLst>
</p1510:revInfo>
</file>

<file path=ppt/tableStyles.xml><?xml version="1.0" encoding="utf-8"?>
<a:tblStyleLst xmlns:a="http://schemas.openxmlformats.org/drawingml/2006/main" def="{5C22544A-7EE6-4342-B048-85BDC9FD1C3A}">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Hernan Rojas Gualdron" userId="S::r.rojasg@uniandes.edu.co::ec5c16fa-4a2a-41b1-ab41-3f9822d35307" providerId="AD" clId="Web-{DFEF6C5D-4D43-4513-8FE0-DE12E21BDF02}"/>
    <pc:docChg chg="addSld modSld">
      <pc:chgData name="Rafael Hernan Rojas Gualdron" userId="S::r.rojasg@uniandes.edu.co::ec5c16fa-4a2a-41b1-ab41-3f9822d35307" providerId="AD" clId="Web-{DFEF6C5D-4D43-4513-8FE0-DE12E21BDF02}" dt="2020-11-30T19:34:39.009" v="17"/>
      <pc:docMkLst>
        <pc:docMk/>
      </pc:docMkLst>
      <pc:sldChg chg="modSp">
        <pc:chgData name="Rafael Hernan Rojas Gualdron" userId="S::r.rojasg@uniandes.edu.co::ec5c16fa-4a2a-41b1-ab41-3f9822d35307" providerId="AD" clId="Web-{DFEF6C5D-4D43-4513-8FE0-DE12E21BDF02}" dt="2020-11-30T16:59:36.940" v="12" actId="20577"/>
        <pc:sldMkLst>
          <pc:docMk/>
          <pc:sldMk cId="1501462392" sldId="256"/>
        </pc:sldMkLst>
        <pc:spChg chg="mod">
          <ac:chgData name="Rafael Hernan Rojas Gualdron" userId="S::r.rojasg@uniandes.edu.co::ec5c16fa-4a2a-41b1-ab41-3f9822d35307" providerId="AD" clId="Web-{DFEF6C5D-4D43-4513-8FE0-DE12E21BDF02}" dt="2020-11-30T16:59:36.940" v="12" actId="20577"/>
          <ac:spMkLst>
            <pc:docMk/>
            <pc:sldMk cId="1501462392" sldId="256"/>
            <ac:spMk id="3" creationId="{112AACF0-8CB8-E749-B9C7-6B589E9806EE}"/>
          </ac:spMkLst>
        </pc:spChg>
      </pc:sldChg>
      <pc:sldChg chg="addSp delSp modSp add replId">
        <pc:chgData name="Rafael Hernan Rojas Gualdron" userId="S::r.rojasg@uniandes.edu.co::ec5c16fa-4a2a-41b1-ab41-3f9822d35307" providerId="AD" clId="Web-{DFEF6C5D-4D43-4513-8FE0-DE12E21BDF02}" dt="2020-11-30T19:34:39.009" v="17"/>
        <pc:sldMkLst>
          <pc:docMk/>
          <pc:sldMk cId="1206991189" sldId="300"/>
        </pc:sldMkLst>
        <pc:spChg chg="add del mod">
          <ac:chgData name="Rafael Hernan Rojas Gualdron" userId="S::r.rojasg@uniandes.edu.co::ec5c16fa-4a2a-41b1-ab41-3f9822d35307" providerId="AD" clId="Web-{DFEF6C5D-4D43-4513-8FE0-DE12E21BDF02}" dt="2020-11-30T19:34:24.744" v="16"/>
          <ac:spMkLst>
            <pc:docMk/>
            <pc:sldMk cId="1206991189" sldId="300"/>
            <ac:spMk id="4" creationId="{03F94539-CAB7-4F95-8B17-0FAE9EB6B64E}"/>
          </ac:spMkLst>
        </pc:spChg>
        <pc:spChg chg="add mod">
          <ac:chgData name="Rafael Hernan Rojas Gualdron" userId="S::r.rojasg@uniandes.edu.co::ec5c16fa-4a2a-41b1-ab41-3f9822d35307" providerId="AD" clId="Web-{DFEF6C5D-4D43-4513-8FE0-DE12E21BDF02}" dt="2020-11-30T19:34:39.009" v="17"/>
          <ac:spMkLst>
            <pc:docMk/>
            <pc:sldMk cId="1206991189" sldId="300"/>
            <ac:spMk id="10" creationId="{17798A69-2844-4423-B7EB-2E3C65835CFF}"/>
          </ac:spMkLst>
        </pc:spChg>
        <pc:graphicFrameChg chg="del">
          <ac:chgData name="Rafael Hernan Rojas Gualdron" userId="S::r.rojasg@uniandes.edu.co::ec5c16fa-4a2a-41b1-ab41-3f9822d35307" providerId="AD" clId="Web-{DFEF6C5D-4D43-4513-8FE0-DE12E21BDF02}" dt="2020-11-30T19:34:07.025" v="15"/>
          <ac:graphicFrameMkLst>
            <pc:docMk/>
            <pc:sldMk cId="1206991189" sldId="300"/>
            <ac:graphicFrameMk id="8" creationId="{93947043-2EB3-40FC-921A-61F1627C89DF}"/>
          </ac:graphicFrameMkLst>
        </pc:graphicFrameChg>
        <pc:picChg chg="add del mod ord">
          <ac:chgData name="Rafael Hernan Rojas Gualdron" userId="S::r.rojasg@uniandes.edu.co::ec5c16fa-4a2a-41b1-ab41-3f9822d35307" providerId="AD" clId="Web-{DFEF6C5D-4D43-4513-8FE0-DE12E21BDF02}" dt="2020-11-30T19:34:39.009" v="17"/>
          <ac:picMkLst>
            <pc:docMk/>
            <pc:sldMk cId="1206991189" sldId="300"/>
            <ac:picMk id="7" creationId="{E23A4D36-32A6-48D7-9A48-8F01E82CEB1F}"/>
          </ac:picMkLst>
        </pc:picChg>
      </pc:sldChg>
    </pc:docChg>
  </pc:docChgLst>
  <pc:docChgLst>
    <pc:chgData name="Nicolas  Robayo Pardo" userId="3dd790af-c4f1-4ae9-92ab-8fc8fe722260" providerId="ADAL" clId="{42FB99D4-69C7-3D44-BC01-33633E6D5541}"/>
    <pc:docChg chg="undo custSel mod addSld delSld modSld sldOrd addMainMaster delMainMaster modMainMaster">
      <pc:chgData name="Nicolas  Robayo Pardo" userId="3dd790af-c4f1-4ae9-92ab-8fc8fe722260" providerId="ADAL" clId="{42FB99D4-69C7-3D44-BC01-33633E6D5541}" dt="2020-11-30T20:08:38.104" v="14261" actId="207"/>
      <pc:docMkLst>
        <pc:docMk/>
      </pc:docMkLst>
      <pc:sldChg chg="addSp delSp modSp mod setBg modClrScheme delDesignElem chgLayout">
        <pc:chgData name="Nicolas  Robayo Pardo" userId="3dd790af-c4f1-4ae9-92ab-8fc8fe722260" providerId="ADAL" clId="{42FB99D4-69C7-3D44-BC01-33633E6D5541}" dt="2020-11-25T21:49:30.971" v="13890" actId="478"/>
        <pc:sldMkLst>
          <pc:docMk/>
          <pc:sldMk cId="1501462392" sldId="256"/>
        </pc:sldMkLst>
        <pc:spChg chg="mod ord">
          <ac:chgData name="Nicolas  Robayo Pardo" userId="3dd790af-c4f1-4ae9-92ab-8fc8fe722260" providerId="ADAL" clId="{42FB99D4-69C7-3D44-BC01-33633E6D5541}" dt="2020-11-23T20:06:55.895" v="3124" actId="26606"/>
          <ac:spMkLst>
            <pc:docMk/>
            <pc:sldMk cId="1501462392" sldId="256"/>
            <ac:spMk id="2" creationId="{9914A0D8-4D2B-EC40-801D-280CDAE3740C}"/>
          </ac:spMkLst>
        </pc:spChg>
        <pc:spChg chg="mod">
          <ac:chgData name="Nicolas  Robayo Pardo" userId="3dd790af-c4f1-4ae9-92ab-8fc8fe722260" providerId="ADAL" clId="{42FB99D4-69C7-3D44-BC01-33633E6D5541}" dt="2020-11-25T21:10:29.283" v="12749" actId="20577"/>
          <ac:spMkLst>
            <pc:docMk/>
            <pc:sldMk cId="1501462392" sldId="256"/>
            <ac:spMk id="3" creationId="{112AACF0-8CB8-E749-B9C7-6B589E9806EE}"/>
          </ac:spMkLst>
        </pc:spChg>
        <pc:spChg chg="add del mod">
          <ac:chgData name="Nicolas  Robayo Pardo" userId="3dd790af-c4f1-4ae9-92ab-8fc8fe722260" providerId="ADAL" clId="{42FB99D4-69C7-3D44-BC01-33633E6D5541}" dt="2020-11-23T21:02:04.174" v="5619"/>
          <ac:spMkLst>
            <pc:docMk/>
            <pc:sldMk cId="1501462392" sldId="256"/>
            <ac:spMk id="4" creationId="{C223D2C0-52A3-3A47-BF36-11CCA861EABD}"/>
          </ac:spMkLst>
        </pc:spChg>
        <pc:spChg chg="add del mod">
          <ac:chgData name="Nicolas  Robayo Pardo" userId="3dd790af-c4f1-4ae9-92ab-8fc8fe722260" providerId="ADAL" clId="{42FB99D4-69C7-3D44-BC01-33633E6D5541}" dt="2020-11-23T21:02:10.064" v="5623"/>
          <ac:spMkLst>
            <pc:docMk/>
            <pc:sldMk cId="1501462392" sldId="256"/>
            <ac:spMk id="5" creationId="{1C314472-2FB5-514F-A8BD-D0B869716870}"/>
          </ac:spMkLst>
        </pc:spChg>
        <pc:spChg chg="add del mod">
          <ac:chgData name="Nicolas  Robayo Pardo" userId="3dd790af-c4f1-4ae9-92ab-8fc8fe722260" providerId="ADAL" clId="{42FB99D4-69C7-3D44-BC01-33633E6D5541}" dt="2020-11-23T21:02:11.111" v="5625"/>
          <ac:spMkLst>
            <pc:docMk/>
            <pc:sldMk cId="1501462392" sldId="256"/>
            <ac:spMk id="6" creationId="{A757CF04-4001-6F47-BDF0-9D215104434C}"/>
          </ac:spMkLst>
        </pc:spChg>
        <pc:spChg chg="add del mod">
          <ac:chgData name="Nicolas  Robayo Pardo" userId="3dd790af-c4f1-4ae9-92ab-8fc8fe722260" providerId="ADAL" clId="{42FB99D4-69C7-3D44-BC01-33633E6D5541}" dt="2020-11-23T21:11:21.951" v="5847"/>
          <ac:spMkLst>
            <pc:docMk/>
            <pc:sldMk cId="1501462392" sldId="256"/>
            <ac:spMk id="7" creationId="{C1DAA68D-1678-B048-A1C3-943D90A86A10}"/>
          </ac:spMkLst>
        </pc:spChg>
        <pc:spChg chg="add del">
          <ac:chgData name="Nicolas  Robayo Pardo" userId="3dd790af-c4f1-4ae9-92ab-8fc8fe722260" providerId="ADAL" clId="{42FB99D4-69C7-3D44-BC01-33633E6D5541}" dt="2020-11-23T20:06:54.355" v="3121" actId="26606"/>
          <ac:spMkLst>
            <pc:docMk/>
            <pc:sldMk cId="1501462392" sldId="256"/>
            <ac:spMk id="8" creationId="{DDCA251B-4F28-43A9-A5FD-47101E24C81F}"/>
          </ac:spMkLst>
        </pc:spChg>
        <pc:spChg chg="add del">
          <ac:chgData name="Nicolas  Robayo Pardo" userId="3dd790af-c4f1-4ae9-92ab-8fc8fe722260" providerId="ADAL" clId="{42FB99D4-69C7-3D44-BC01-33633E6D5541}" dt="2020-11-23T16:10:13.700" v="156"/>
          <ac:spMkLst>
            <pc:docMk/>
            <pc:sldMk cId="1501462392" sldId="256"/>
            <ac:spMk id="9" creationId="{4AA13AD3-0A4F-475A-BEBB-DEEFF5C096C3}"/>
          </ac:spMkLst>
        </pc:spChg>
        <pc:spChg chg="add del">
          <ac:chgData name="Nicolas  Robayo Pardo" userId="3dd790af-c4f1-4ae9-92ab-8fc8fe722260" providerId="ADAL" clId="{42FB99D4-69C7-3D44-BC01-33633E6D5541}" dt="2020-11-23T20:06:54.355" v="3121" actId="26606"/>
          <ac:spMkLst>
            <pc:docMk/>
            <pc:sldMk cId="1501462392" sldId="256"/>
            <ac:spMk id="10" creationId="{27B3E067-68A1-4E6F-8B2A-DF0DC2803F92}"/>
          </ac:spMkLst>
        </pc:spChg>
        <pc:spChg chg="add del">
          <ac:chgData name="Nicolas  Robayo Pardo" userId="3dd790af-c4f1-4ae9-92ab-8fc8fe722260" providerId="ADAL" clId="{42FB99D4-69C7-3D44-BC01-33633E6D5541}" dt="2020-11-23T16:10:13.700" v="156"/>
          <ac:spMkLst>
            <pc:docMk/>
            <pc:sldMk cId="1501462392" sldId="256"/>
            <ac:spMk id="11" creationId="{205BB74C-33FB-4335-8808-49E247F7BF75}"/>
          </ac:spMkLst>
        </pc:spChg>
        <pc:spChg chg="add del">
          <ac:chgData name="Nicolas  Robayo Pardo" userId="3dd790af-c4f1-4ae9-92ab-8fc8fe722260" providerId="ADAL" clId="{42FB99D4-69C7-3D44-BC01-33633E6D5541}" dt="2020-11-23T20:06:54.355" v="3121" actId="26606"/>
          <ac:spMkLst>
            <pc:docMk/>
            <pc:sldMk cId="1501462392" sldId="256"/>
            <ac:spMk id="12" creationId="{148F0EEF-7B63-4EC4-96D4-6AFBF46B1A58}"/>
          </ac:spMkLst>
        </pc:spChg>
        <pc:spChg chg="add del">
          <ac:chgData name="Nicolas  Robayo Pardo" userId="3dd790af-c4f1-4ae9-92ab-8fc8fe722260" providerId="ADAL" clId="{42FB99D4-69C7-3D44-BC01-33633E6D5541}" dt="2020-11-23T20:06:54.355" v="3121" actId="26606"/>
          <ac:spMkLst>
            <pc:docMk/>
            <pc:sldMk cId="1501462392" sldId="256"/>
            <ac:spMk id="14" creationId="{4FB5E673-6D85-4457-A048-FD09048DCECA}"/>
          </ac:spMkLst>
        </pc:spChg>
        <pc:spChg chg="add del">
          <ac:chgData name="Nicolas  Robayo Pardo" userId="3dd790af-c4f1-4ae9-92ab-8fc8fe722260" providerId="ADAL" clId="{42FB99D4-69C7-3D44-BC01-33633E6D5541}" dt="2020-11-23T20:06:55.868" v="3123" actId="26606"/>
          <ac:spMkLst>
            <pc:docMk/>
            <pc:sldMk cId="1501462392" sldId="256"/>
            <ac:spMk id="16" creationId="{59EC6FFF-3949-4638-A265-B1515909B9FA}"/>
          </ac:spMkLst>
        </pc:spChg>
        <pc:spChg chg="add del">
          <ac:chgData name="Nicolas  Robayo Pardo" userId="3dd790af-c4f1-4ae9-92ab-8fc8fe722260" providerId="ADAL" clId="{42FB99D4-69C7-3D44-BC01-33633E6D5541}" dt="2020-11-23T20:06:55.868" v="3123" actId="26606"/>
          <ac:spMkLst>
            <pc:docMk/>
            <pc:sldMk cId="1501462392" sldId="256"/>
            <ac:spMk id="17" creationId="{8C05BC5F-3118-49D0-B18C-5D9CC922C23D}"/>
          </ac:spMkLst>
        </pc:spChg>
        <pc:spChg chg="add del">
          <ac:chgData name="Nicolas  Robayo Pardo" userId="3dd790af-c4f1-4ae9-92ab-8fc8fe722260" providerId="ADAL" clId="{42FB99D4-69C7-3D44-BC01-33633E6D5541}" dt="2020-11-23T20:06:55.868" v="3123" actId="26606"/>
          <ac:spMkLst>
            <pc:docMk/>
            <pc:sldMk cId="1501462392" sldId="256"/>
            <ac:spMk id="18" creationId="{9A4B1E59-3C8A-453C-B841-6AB3B0CF7069}"/>
          </ac:spMkLst>
        </pc:spChg>
        <pc:spChg chg="add mod">
          <ac:chgData name="Nicolas  Robayo Pardo" userId="3dd790af-c4f1-4ae9-92ab-8fc8fe722260" providerId="ADAL" clId="{42FB99D4-69C7-3D44-BC01-33633E6D5541}" dt="2020-11-23T21:04:29.577" v="5697" actId="14100"/>
          <ac:spMkLst>
            <pc:docMk/>
            <pc:sldMk cId="1501462392" sldId="256"/>
            <ac:spMk id="19" creationId="{98498FA0-30FA-EA42-A674-21293EC518A4}"/>
          </ac:spMkLst>
        </pc:spChg>
        <pc:spChg chg="add">
          <ac:chgData name="Nicolas  Robayo Pardo" userId="3dd790af-c4f1-4ae9-92ab-8fc8fe722260" providerId="ADAL" clId="{42FB99D4-69C7-3D44-BC01-33633E6D5541}" dt="2020-11-23T20:06:55.895" v="3124" actId="26606"/>
          <ac:spMkLst>
            <pc:docMk/>
            <pc:sldMk cId="1501462392" sldId="256"/>
            <ac:spMk id="20" creationId="{DDCA251B-4F28-43A9-A5FD-47101E24C81F}"/>
          </ac:spMkLst>
        </pc:spChg>
        <pc:spChg chg="add">
          <ac:chgData name="Nicolas  Robayo Pardo" userId="3dd790af-c4f1-4ae9-92ab-8fc8fe722260" providerId="ADAL" clId="{42FB99D4-69C7-3D44-BC01-33633E6D5541}" dt="2020-11-23T20:06:55.895" v="3124" actId="26606"/>
          <ac:spMkLst>
            <pc:docMk/>
            <pc:sldMk cId="1501462392" sldId="256"/>
            <ac:spMk id="21" creationId="{27B3E067-68A1-4E6F-8B2A-DF0DC2803F92}"/>
          </ac:spMkLst>
        </pc:spChg>
        <pc:spChg chg="add">
          <ac:chgData name="Nicolas  Robayo Pardo" userId="3dd790af-c4f1-4ae9-92ab-8fc8fe722260" providerId="ADAL" clId="{42FB99D4-69C7-3D44-BC01-33633E6D5541}" dt="2020-11-23T20:06:55.895" v="3124" actId="26606"/>
          <ac:spMkLst>
            <pc:docMk/>
            <pc:sldMk cId="1501462392" sldId="256"/>
            <ac:spMk id="22" creationId="{148F0EEF-7B63-4EC4-96D4-6AFBF46B1A58}"/>
          </ac:spMkLst>
        </pc:spChg>
        <pc:spChg chg="add">
          <ac:chgData name="Nicolas  Robayo Pardo" userId="3dd790af-c4f1-4ae9-92ab-8fc8fe722260" providerId="ADAL" clId="{42FB99D4-69C7-3D44-BC01-33633E6D5541}" dt="2020-11-23T20:06:55.895" v="3124" actId="26606"/>
          <ac:spMkLst>
            <pc:docMk/>
            <pc:sldMk cId="1501462392" sldId="256"/>
            <ac:spMk id="23" creationId="{4FB5E673-6D85-4457-A048-FD09048DCECA}"/>
          </ac:spMkLst>
        </pc:spChg>
        <pc:picChg chg="add del">
          <ac:chgData name="Nicolas  Robayo Pardo" userId="3dd790af-c4f1-4ae9-92ab-8fc8fe722260" providerId="ADAL" clId="{42FB99D4-69C7-3D44-BC01-33633E6D5541}" dt="2020-11-23T16:10:18.858" v="160" actId="478"/>
          <ac:picMkLst>
            <pc:docMk/>
            <pc:sldMk cId="1501462392" sldId="256"/>
            <ac:picMk id="4" creationId="{56969898-AB1C-4593-9E1D-874B561C86FF}"/>
          </ac:picMkLst>
        </pc:picChg>
        <pc:picChg chg="add del mod">
          <ac:chgData name="Nicolas  Robayo Pardo" userId="3dd790af-c4f1-4ae9-92ab-8fc8fe722260" providerId="ADAL" clId="{42FB99D4-69C7-3D44-BC01-33633E6D5541}" dt="2020-11-25T21:49:30.971" v="13890" actId="478"/>
          <ac:picMkLst>
            <pc:docMk/>
            <pc:sldMk cId="1501462392" sldId="256"/>
            <ac:picMk id="5" creationId="{2E6BA428-78AB-C345-9A90-CD06C7C8FAC2}"/>
          </ac:picMkLst>
        </pc:picChg>
        <pc:picChg chg="add del mod">
          <ac:chgData name="Nicolas  Robayo Pardo" userId="3dd790af-c4f1-4ae9-92ab-8fc8fe722260" providerId="ADAL" clId="{42FB99D4-69C7-3D44-BC01-33633E6D5541}" dt="2020-11-23T16:14:07.436" v="222" actId="478"/>
          <ac:picMkLst>
            <pc:docMk/>
            <pc:sldMk cId="1501462392" sldId="256"/>
            <ac:picMk id="1026" creationId="{46E2127D-4772-F748-B0C6-7495EE9818C0}"/>
          </ac:picMkLst>
        </pc:picChg>
        <pc:picChg chg="add del mod">
          <ac:chgData name="Nicolas  Robayo Pardo" userId="3dd790af-c4f1-4ae9-92ab-8fc8fe722260" providerId="ADAL" clId="{42FB99D4-69C7-3D44-BC01-33633E6D5541}" dt="2020-11-23T16:39:08.302" v="230" actId="478"/>
          <ac:picMkLst>
            <pc:docMk/>
            <pc:sldMk cId="1501462392" sldId="256"/>
            <ac:picMk id="1028" creationId="{6C967835-9509-274D-9827-B4EA0252A5DD}"/>
          </ac:picMkLst>
        </pc:picChg>
      </pc:sldChg>
      <pc:sldChg chg="addSp delSp modSp new mod setBg setClrOvrMap delDesignElem chgLayout">
        <pc:chgData name="Nicolas  Robayo Pardo" userId="3dd790af-c4f1-4ae9-92ab-8fc8fe722260" providerId="ADAL" clId="{42FB99D4-69C7-3D44-BC01-33633E6D5541}" dt="2020-11-25T17:05:06.271" v="6739" actId="255"/>
        <pc:sldMkLst>
          <pc:docMk/>
          <pc:sldMk cId="2212558027" sldId="257"/>
        </pc:sldMkLst>
        <pc:spChg chg="mod ord">
          <ac:chgData name="Nicolas  Robayo Pardo" userId="3dd790af-c4f1-4ae9-92ab-8fc8fe722260" providerId="ADAL" clId="{42FB99D4-69C7-3D44-BC01-33633E6D5541}" dt="2020-11-23T20:07:10.915" v="3126" actId="14100"/>
          <ac:spMkLst>
            <pc:docMk/>
            <pc:sldMk cId="2212558027" sldId="257"/>
            <ac:spMk id="2" creationId="{72417AF6-207E-114C-A997-0DFA4A22CA76}"/>
          </ac:spMkLst>
        </pc:spChg>
        <pc:spChg chg="mod ord">
          <ac:chgData name="Nicolas  Robayo Pardo" userId="3dd790af-c4f1-4ae9-92ab-8fc8fe722260" providerId="ADAL" clId="{42FB99D4-69C7-3D44-BC01-33633E6D5541}" dt="2020-11-25T17:05:06.271" v="6739" actId="255"/>
          <ac:spMkLst>
            <pc:docMk/>
            <pc:sldMk cId="2212558027" sldId="257"/>
            <ac:spMk id="3" creationId="{9AC669D7-56FA-5F43-A78F-149689C4000E}"/>
          </ac:spMkLst>
        </pc:spChg>
        <pc:spChg chg="add del">
          <ac:chgData name="Nicolas  Robayo Pardo" userId="3dd790af-c4f1-4ae9-92ab-8fc8fe722260" providerId="ADAL" clId="{42FB99D4-69C7-3D44-BC01-33633E6D5541}" dt="2020-11-23T20:49:42.029" v="5443" actId="478"/>
          <ac:spMkLst>
            <pc:docMk/>
            <pc:sldMk cId="2212558027" sldId="257"/>
            <ac:spMk id="5" creationId="{B4654658-A97F-D049-A493-9155B7B5C8D1}"/>
          </ac:spMkLst>
        </pc:spChg>
        <pc:spChg chg="add del mod">
          <ac:chgData name="Nicolas  Robayo Pardo" userId="3dd790af-c4f1-4ae9-92ab-8fc8fe722260" providerId="ADAL" clId="{42FB99D4-69C7-3D44-BC01-33633E6D5541}" dt="2020-11-23T20:42:36.395" v="5178" actId="1076"/>
          <ac:spMkLst>
            <pc:docMk/>
            <pc:sldMk cId="2212558027" sldId="257"/>
            <ac:spMk id="6" creationId="{7AB1B397-FE73-044E-9373-561F726BC484}"/>
          </ac:spMkLst>
        </pc:spChg>
        <pc:spChg chg="add del mod">
          <ac:chgData name="Nicolas  Robayo Pardo" userId="3dd790af-c4f1-4ae9-92ab-8fc8fe722260" providerId="ADAL" clId="{42FB99D4-69C7-3D44-BC01-33633E6D5541}" dt="2020-11-23T20:55:21.222" v="5469" actId="478"/>
          <ac:spMkLst>
            <pc:docMk/>
            <pc:sldMk cId="2212558027" sldId="257"/>
            <ac:spMk id="7" creationId="{131A34FA-DE04-4642-B3A6-C623A6BC083F}"/>
          </ac:spMkLst>
        </pc:spChg>
        <pc:spChg chg="add mod">
          <ac:chgData name="Nicolas  Robayo Pardo" userId="3dd790af-c4f1-4ae9-92ab-8fc8fe722260" providerId="ADAL" clId="{42FB99D4-69C7-3D44-BC01-33633E6D5541}" dt="2020-11-23T20:58:23.138" v="5603" actId="1076"/>
          <ac:spMkLst>
            <pc:docMk/>
            <pc:sldMk cId="2212558027" sldId="257"/>
            <ac:spMk id="8" creationId="{B3FC673B-4115-7A47-8CFF-1BC6BB3E6C0B}"/>
          </ac:spMkLst>
        </pc:spChg>
        <pc:spChg chg="add del">
          <ac:chgData name="Nicolas  Robayo Pardo" userId="3dd790af-c4f1-4ae9-92ab-8fc8fe722260" providerId="ADAL" clId="{42FB99D4-69C7-3D44-BC01-33633E6D5541}" dt="2020-11-23T16:41:16.222" v="471"/>
          <ac:spMkLst>
            <pc:docMk/>
            <pc:sldMk cId="2212558027" sldId="257"/>
            <ac:spMk id="8" creationId="{FD6EDB49-211E-499D-9A08-6C5FF3D060F7}"/>
          </ac:spMkLst>
        </pc:spChg>
        <pc:spChg chg="add mod">
          <ac:chgData name="Nicolas  Robayo Pardo" userId="3dd790af-c4f1-4ae9-92ab-8fc8fe722260" providerId="ADAL" clId="{42FB99D4-69C7-3D44-BC01-33633E6D5541}" dt="2020-11-23T20:58:23.138" v="5603" actId="1076"/>
          <ac:spMkLst>
            <pc:docMk/>
            <pc:sldMk cId="2212558027" sldId="257"/>
            <ac:spMk id="9" creationId="{F9E0B18B-9250-1D4C-A9DD-AA985A965BFD}"/>
          </ac:spMkLst>
        </pc:spChg>
        <pc:spChg chg="add del mod">
          <ac:chgData name="Nicolas  Robayo Pardo" userId="3dd790af-c4f1-4ae9-92ab-8fc8fe722260" providerId="ADAL" clId="{42FB99D4-69C7-3D44-BC01-33633E6D5541}" dt="2020-11-23T21:11:21.951" v="5847"/>
          <ac:spMkLst>
            <pc:docMk/>
            <pc:sldMk cId="2212558027" sldId="257"/>
            <ac:spMk id="10" creationId="{1E469BA7-DBE1-A84D-9FB3-46CC6542068F}"/>
          </ac:spMkLst>
        </pc:spChg>
        <pc:spChg chg="add del">
          <ac:chgData name="Nicolas  Robayo Pardo" userId="3dd790af-c4f1-4ae9-92ab-8fc8fe722260" providerId="ADAL" clId="{42FB99D4-69C7-3D44-BC01-33633E6D5541}" dt="2020-11-23T16:41:16.222" v="471"/>
          <ac:spMkLst>
            <pc:docMk/>
            <pc:sldMk cId="2212558027" sldId="257"/>
            <ac:spMk id="10" creationId="{C5FFF17D-767C-40E7-8C89-962F1F54BCD0}"/>
          </ac:spMkLst>
        </pc:spChg>
        <pc:spChg chg="add del">
          <ac:chgData name="Nicolas  Robayo Pardo" userId="3dd790af-c4f1-4ae9-92ab-8fc8fe722260" providerId="ADAL" clId="{42FB99D4-69C7-3D44-BC01-33633E6D5541}" dt="2020-11-23T16:41:16.222" v="471"/>
          <ac:spMkLst>
            <pc:docMk/>
            <pc:sldMk cId="2212558027" sldId="257"/>
            <ac:spMk id="12" creationId="{E69F39E1-619D-4D9E-8823-8BD8CC3206B6}"/>
          </ac:spMkLst>
        </pc:spChg>
        <pc:spChg chg="add del mod">
          <ac:chgData name="Nicolas  Robayo Pardo" userId="3dd790af-c4f1-4ae9-92ab-8fc8fe722260" providerId="ADAL" clId="{42FB99D4-69C7-3D44-BC01-33633E6D5541}" dt="2020-11-23T20:42:24.383" v="5175" actId="164"/>
          <ac:spMkLst>
            <pc:docMk/>
            <pc:sldMk cId="2212558027" sldId="257"/>
            <ac:spMk id="13" creationId="{DD9B294D-A334-C040-865C-31E054833D30}"/>
          </ac:spMkLst>
        </pc:spChg>
        <pc:spChg chg="add mod">
          <ac:chgData name="Nicolas  Robayo Pardo" userId="3dd790af-c4f1-4ae9-92ab-8fc8fe722260" providerId="ADAL" clId="{42FB99D4-69C7-3D44-BC01-33633E6D5541}" dt="2020-11-23T20:42:38.690" v="5179" actId="1076"/>
          <ac:spMkLst>
            <pc:docMk/>
            <pc:sldMk cId="2212558027" sldId="257"/>
            <ac:spMk id="14" creationId="{85BB8941-7FF6-1047-99B8-07A97E96576A}"/>
          </ac:spMkLst>
        </pc:spChg>
        <pc:spChg chg="add del">
          <ac:chgData name="Nicolas  Robayo Pardo" userId="3dd790af-c4f1-4ae9-92ab-8fc8fe722260" providerId="ADAL" clId="{42FB99D4-69C7-3D44-BC01-33633E6D5541}" dt="2020-11-23T16:41:16.222" v="471"/>
          <ac:spMkLst>
            <pc:docMk/>
            <pc:sldMk cId="2212558027" sldId="257"/>
            <ac:spMk id="14" creationId="{C8C53F47-DF50-454F-A5A6-6B969748D972}"/>
          </ac:spMkLst>
        </pc:spChg>
        <pc:spChg chg="add del mod">
          <ac:chgData name="Nicolas  Robayo Pardo" userId="3dd790af-c4f1-4ae9-92ab-8fc8fe722260" providerId="ADAL" clId="{42FB99D4-69C7-3D44-BC01-33633E6D5541}" dt="2020-11-23T20:42:24.383" v="5175" actId="164"/>
          <ac:spMkLst>
            <pc:docMk/>
            <pc:sldMk cId="2212558027" sldId="257"/>
            <ac:spMk id="15" creationId="{39E65F46-72D6-1F4D-A083-5A2DC02F3494}"/>
          </ac:spMkLst>
        </pc:spChg>
        <pc:spChg chg="add mod">
          <ac:chgData name="Nicolas  Robayo Pardo" userId="3dd790af-c4f1-4ae9-92ab-8fc8fe722260" providerId="ADAL" clId="{42FB99D4-69C7-3D44-BC01-33633E6D5541}" dt="2020-11-23T20:42:24.383" v="5175" actId="164"/>
          <ac:spMkLst>
            <pc:docMk/>
            <pc:sldMk cId="2212558027" sldId="257"/>
            <ac:spMk id="16" creationId="{4E090488-AD93-BB42-965E-E083842003EE}"/>
          </ac:spMkLst>
        </pc:spChg>
        <pc:spChg chg="add del mod">
          <ac:chgData name="Nicolas  Robayo Pardo" userId="3dd790af-c4f1-4ae9-92ab-8fc8fe722260" providerId="ADAL" clId="{42FB99D4-69C7-3D44-BC01-33633E6D5541}" dt="2020-11-23T16:58:37.824" v="884" actId="478"/>
          <ac:spMkLst>
            <pc:docMk/>
            <pc:sldMk cId="2212558027" sldId="257"/>
            <ac:spMk id="18" creationId="{DA4E6B18-5D6D-4841-BAEE-F5F55CE99FD7}"/>
          </ac:spMkLst>
        </pc:spChg>
        <pc:spChg chg="add del mod">
          <ac:chgData name="Nicolas  Robayo Pardo" userId="3dd790af-c4f1-4ae9-92ab-8fc8fe722260" providerId="ADAL" clId="{42FB99D4-69C7-3D44-BC01-33633E6D5541}" dt="2020-11-23T20:42:24.383" v="5175" actId="164"/>
          <ac:spMkLst>
            <pc:docMk/>
            <pc:sldMk cId="2212558027" sldId="257"/>
            <ac:spMk id="19" creationId="{2AA8928E-11E3-044D-B6E0-349BDC44B4BB}"/>
          </ac:spMkLst>
        </pc:spChg>
        <pc:spChg chg="add del mod">
          <ac:chgData name="Nicolas  Robayo Pardo" userId="3dd790af-c4f1-4ae9-92ab-8fc8fe722260" providerId="ADAL" clId="{42FB99D4-69C7-3D44-BC01-33633E6D5541}" dt="2020-11-23T20:42:24.383" v="5175" actId="164"/>
          <ac:spMkLst>
            <pc:docMk/>
            <pc:sldMk cId="2212558027" sldId="257"/>
            <ac:spMk id="20" creationId="{C646AA61-DAEA-DA45-9F20-F451A159D2D4}"/>
          </ac:spMkLst>
        </pc:spChg>
        <pc:spChg chg="add del mod">
          <ac:chgData name="Nicolas  Robayo Pardo" userId="3dd790af-c4f1-4ae9-92ab-8fc8fe722260" providerId="ADAL" clId="{42FB99D4-69C7-3D44-BC01-33633E6D5541}" dt="2020-11-23T20:42:24.383" v="5175" actId="164"/>
          <ac:spMkLst>
            <pc:docMk/>
            <pc:sldMk cId="2212558027" sldId="257"/>
            <ac:spMk id="21" creationId="{7D73AA18-63ED-9C41-B90B-EEC0B1D3FA02}"/>
          </ac:spMkLst>
        </pc:spChg>
        <pc:spChg chg="add del mod">
          <ac:chgData name="Nicolas  Robayo Pardo" userId="3dd790af-c4f1-4ae9-92ab-8fc8fe722260" providerId="ADAL" clId="{42FB99D4-69C7-3D44-BC01-33633E6D5541}" dt="2020-11-23T20:42:24.383" v="5175" actId="164"/>
          <ac:spMkLst>
            <pc:docMk/>
            <pc:sldMk cId="2212558027" sldId="257"/>
            <ac:spMk id="22" creationId="{2D957FC1-172C-8948-9901-A728F7B1DE5B}"/>
          </ac:spMkLst>
        </pc:spChg>
        <pc:spChg chg="add del mod">
          <ac:chgData name="Nicolas  Robayo Pardo" userId="3dd790af-c4f1-4ae9-92ab-8fc8fe722260" providerId="ADAL" clId="{42FB99D4-69C7-3D44-BC01-33633E6D5541}" dt="2020-11-23T20:42:24.383" v="5175" actId="164"/>
          <ac:spMkLst>
            <pc:docMk/>
            <pc:sldMk cId="2212558027" sldId="257"/>
            <ac:spMk id="23" creationId="{1FDA3044-DA34-CF4B-8A3F-E41D6E352499}"/>
          </ac:spMkLst>
        </pc:spChg>
        <pc:spChg chg="add del mod">
          <ac:chgData name="Nicolas  Robayo Pardo" userId="3dd790af-c4f1-4ae9-92ab-8fc8fe722260" providerId="ADAL" clId="{42FB99D4-69C7-3D44-BC01-33633E6D5541}" dt="2020-11-23T20:42:24.383" v="5175" actId="164"/>
          <ac:spMkLst>
            <pc:docMk/>
            <pc:sldMk cId="2212558027" sldId="257"/>
            <ac:spMk id="24" creationId="{BE9D0CA5-59BB-D84D-B547-394F4479C3CB}"/>
          </ac:spMkLst>
        </pc:spChg>
        <pc:spChg chg="add del mod">
          <ac:chgData name="Nicolas  Robayo Pardo" userId="3dd790af-c4f1-4ae9-92ab-8fc8fe722260" providerId="ADAL" clId="{42FB99D4-69C7-3D44-BC01-33633E6D5541}" dt="2020-11-23T20:42:35.035" v="5177" actId="14100"/>
          <ac:spMkLst>
            <pc:docMk/>
            <pc:sldMk cId="2212558027" sldId="257"/>
            <ac:spMk id="25" creationId="{29F72A6C-FACE-C24F-BF71-A6BA9739EC48}"/>
          </ac:spMkLst>
        </pc:spChg>
        <pc:spChg chg="add mod">
          <ac:chgData name="Nicolas  Robayo Pardo" userId="3dd790af-c4f1-4ae9-92ab-8fc8fe722260" providerId="ADAL" clId="{42FB99D4-69C7-3D44-BC01-33633E6D5541}" dt="2020-11-23T20:58:23.138" v="5603" actId="1076"/>
          <ac:spMkLst>
            <pc:docMk/>
            <pc:sldMk cId="2212558027" sldId="257"/>
            <ac:spMk id="26" creationId="{99E80565-BC62-2A4E-843D-FB17E5DDE1D7}"/>
          </ac:spMkLst>
        </pc:spChg>
        <pc:spChg chg="add mod">
          <ac:chgData name="Nicolas  Robayo Pardo" userId="3dd790af-c4f1-4ae9-92ab-8fc8fe722260" providerId="ADAL" clId="{42FB99D4-69C7-3D44-BC01-33633E6D5541}" dt="2020-11-23T20:58:23.138" v="5603" actId="1076"/>
          <ac:spMkLst>
            <pc:docMk/>
            <pc:sldMk cId="2212558027" sldId="257"/>
            <ac:spMk id="27" creationId="{D5BF598A-E354-DD43-94A4-6317D61A5CA0}"/>
          </ac:spMkLst>
        </pc:spChg>
        <pc:spChg chg="add mod">
          <ac:chgData name="Nicolas  Robayo Pardo" userId="3dd790af-c4f1-4ae9-92ab-8fc8fe722260" providerId="ADAL" clId="{42FB99D4-69C7-3D44-BC01-33633E6D5541}" dt="2020-11-23T20:58:23.138" v="5603" actId="1076"/>
          <ac:spMkLst>
            <pc:docMk/>
            <pc:sldMk cId="2212558027" sldId="257"/>
            <ac:spMk id="28" creationId="{04889703-166E-B948-924B-45E8668F3283}"/>
          </ac:spMkLst>
        </pc:spChg>
        <pc:spChg chg="add mod">
          <ac:chgData name="Nicolas  Robayo Pardo" userId="3dd790af-c4f1-4ae9-92ab-8fc8fe722260" providerId="ADAL" clId="{42FB99D4-69C7-3D44-BC01-33633E6D5541}" dt="2020-11-23T20:58:23.138" v="5603" actId="1076"/>
          <ac:spMkLst>
            <pc:docMk/>
            <pc:sldMk cId="2212558027" sldId="257"/>
            <ac:spMk id="29" creationId="{15616EC4-8873-D041-ADAA-DC480678885B}"/>
          </ac:spMkLst>
        </pc:spChg>
        <pc:grpChg chg="add mod">
          <ac:chgData name="Nicolas  Robayo Pardo" userId="3dd790af-c4f1-4ae9-92ab-8fc8fe722260" providerId="ADAL" clId="{42FB99D4-69C7-3D44-BC01-33633E6D5541}" dt="2020-11-23T20:58:23.138" v="5603" actId="1076"/>
          <ac:grpSpMkLst>
            <pc:docMk/>
            <pc:sldMk cId="2212558027" sldId="257"/>
            <ac:grpSpMk id="4" creationId="{5DAF5DF0-4230-6544-94AA-3327E44FC0E4}"/>
          </ac:grpSpMkLst>
        </pc:grpChg>
        <pc:picChg chg="add del mod">
          <ac:chgData name="Nicolas  Robayo Pardo" userId="3dd790af-c4f1-4ae9-92ab-8fc8fe722260" providerId="ADAL" clId="{42FB99D4-69C7-3D44-BC01-33633E6D5541}" dt="2020-11-23T16:43:54.038" v="506" actId="478"/>
          <ac:picMkLst>
            <pc:docMk/>
            <pc:sldMk cId="2212558027" sldId="257"/>
            <ac:picMk id="5" creationId="{C91F7F49-6B11-3C45-8E3A-C1F0655C0F2F}"/>
          </ac:picMkLst>
        </pc:picChg>
        <pc:picChg chg="add del">
          <ac:chgData name="Nicolas  Robayo Pardo" userId="3dd790af-c4f1-4ae9-92ab-8fc8fe722260" providerId="ADAL" clId="{42FB99D4-69C7-3D44-BC01-33633E6D5541}" dt="2020-11-23T16:41:16.222" v="471"/>
          <ac:picMkLst>
            <pc:docMk/>
            <pc:sldMk cId="2212558027" sldId="257"/>
            <ac:picMk id="16" creationId="{84F1D497-3294-4AC9-A4C1-C4AD76BE3FED}"/>
          </ac:picMkLst>
        </pc:picChg>
        <pc:cxnChg chg="add del mod">
          <ac:chgData name="Nicolas  Robayo Pardo" userId="3dd790af-c4f1-4ae9-92ab-8fc8fe722260" providerId="ADAL" clId="{42FB99D4-69C7-3D44-BC01-33633E6D5541}" dt="2020-11-23T16:56:08.294" v="811" actId="478"/>
          <ac:cxnSpMkLst>
            <pc:docMk/>
            <pc:sldMk cId="2212558027" sldId="257"/>
            <ac:cxnSpMk id="9" creationId="{A998D3BC-0931-BA4C-8F8C-47997DC4B1D4}"/>
          </ac:cxnSpMkLst>
        </pc:cxnChg>
      </pc:sldChg>
      <pc:sldChg chg="addSp delSp modSp add mod ord setBg delDesignElem">
        <pc:chgData name="Nicolas  Robayo Pardo" userId="3dd790af-c4f1-4ae9-92ab-8fc8fe722260" providerId="ADAL" clId="{42FB99D4-69C7-3D44-BC01-33633E6D5541}" dt="2020-11-23T21:11:21.951" v="5847"/>
        <pc:sldMkLst>
          <pc:docMk/>
          <pc:sldMk cId="1486291053" sldId="258"/>
        </pc:sldMkLst>
        <pc:spChg chg="mod">
          <ac:chgData name="Nicolas  Robayo Pardo" userId="3dd790af-c4f1-4ae9-92ab-8fc8fe722260" providerId="ADAL" clId="{42FB99D4-69C7-3D44-BC01-33633E6D5541}" dt="2020-11-23T20:06:29.816" v="3119" actId="207"/>
          <ac:spMkLst>
            <pc:docMk/>
            <pc:sldMk cId="1486291053" sldId="258"/>
            <ac:spMk id="2" creationId="{72417AF6-207E-114C-A997-0DFA4A22CA76}"/>
          </ac:spMkLst>
        </pc:spChg>
        <pc:spChg chg="mod ord">
          <ac:chgData name="Nicolas  Robayo Pardo" userId="3dd790af-c4f1-4ae9-92ab-8fc8fe722260" providerId="ADAL" clId="{42FB99D4-69C7-3D44-BC01-33633E6D5541}" dt="2020-11-23T20:06:21.262" v="3116" actId="207"/>
          <ac:spMkLst>
            <pc:docMk/>
            <pc:sldMk cId="1486291053" sldId="258"/>
            <ac:spMk id="3" creationId="{9AC669D7-56FA-5F43-A78F-149689C4000E}"/>
          </ac:spMkLst>
        </pc:spChg>
        <pc:spChg chg="add del mod">
          <ac:chgData name="Nicolas  Robayo Pardo" userId="3dd790af-c4f1-4ae9-92ab-8fc8fe722260" providerId="ADAL" clId="{42FB99D4-69C7-3D44-BC01-33633E6D5541}" dt="2020-11-23T21:11:21.951" v="5847"/>
          <ac:spMkLst>
            <pc:docMk/>
            <pc:sldMk cId="1486291053" sldId="258"/>
            <ac:spMk id="5" creationId="{B477BAD5-A514-F345-A7AE-01817D30BF08}"/>
          </ac:spMkLst>
        </pc:spChg>
        <pc:spChg chg="add del">
          <ac:chgData name="Nicolas  Robayo Pardo" userId="3dd790af-c4f1-4ae9-92ab-8fc8fe722260" providerId="ADAL" clId="{42FB99D4-69C7-3D44-BC01-33633E6D5541}" dt="2020-11-23T20:05:24.751" v="3112"/>
          <ac:spMkLst>
            <pc:docMk/>
            <pc:sldMk cId="1486291053" sldId="258"/>
            <ac:spMk id="9" creationId="{B4AAD3FD-83A5-4B89-9F8F-01B8870865BE}"/>
          </ac:spMkLst>
        </pc:spChg>
        <pc:spChg chg="add del">
          <ac:chgData name="Nicolas  Robayo Pardo" userId="3dd790af-c4f1-4ae9-92ab-8fc8fe722260" providerId="ADAL" clId="{42FB99D4-69C7-3D44-BC01-33633E6D5541}" dt="2020-11-23T20:05:24.751" v="3112"/>
          <ac:spMkLst>
            <pc:docMk/>
            <pc:sldMk cId="1486291053" sldId="258"/>
            <ac:spMk id="11" creationId="{61752F1D-FC0F-4103-9584-630E643CCDA6}"/>
          </ac:spMkLst>
        </pc:spChg>
        <pc:spChg chg="add del">
          <ac:chgData name="Nicolas  Robayo Pardo" userId="3dd790af-c4f1-4ae9-92ab-8fc8fe722260" providerId="ADAL" clId="{42FB99D4-69C7-3D44-BC01-33633E6D5541}" dt="2020-11-23T20:05:24.751" v="3112"/>
          <ac:spMkLst>
            <pc:docMk/>
            <pc:sldMk cId="1486291053" sldId="258"/>
            <ac:spMk id="13" creationId="{70151CB7-E7DE-4917-B831-01DF9CE01306}"/>
          </ac:spMkLst>
        </pc:spChg>
        <pc:spChg chg="add del">
          <ac:chgData name="Nicolas  Robayo Pardo" userId="3dd790af-c4f1-4ae9-92ab-8fc8fe722260" providerId="ADAL" clId="{42FB99D4-69C7-3D44-BC01-33633E6D5541}" dt="2020-11-23T20:05:24.751" v="3112"/>
          <ac:spMkLst>
            <pc:docMk/>
            <pc:sldMk cId="1486291053" sldId="258"/>
            <ac:spMk id="15" creationId="{A92A1116-1C84-41DF-B803-1F7B0883EC82}"/>
          </ac:spMkLst>
        </pc:spChg>
        <pc:picChg chg="add mod">
          <ac:chgData name="Nicolas  Robayo Pardo" userId="3dd790af-c4f1-4ae9-92ab-8fc8fe722260" providerId="ADAL" clId="{42FB99D4-69C7-3D44-BC01-33633E6D5541}" dt="2020-11-23T16:44:07.170" v="509" actId="26606"/>
          <ac:picMkLst>
            <pc:docMk/>
            <pc:sldMk cId="1486291053" sldId="258"/>
            <ac:picMk id="4" creationId="{F09B1DE3-3B6F-074A-8029-B52C48668E1E}"/>
          </ac:picMkLst>
        </pc:picChg>
        <pc:picChg chg="add del mod">
          <ac:chgData name="Nicolas  Robayo Pardo" userId="3dd790af-c4f1-4ae9-92ab-8fc8fe722260" providerId="ADAL" clId="{42FB99D4-69C7-3D44-BC01-33633E6D5541}" dt="2020-11-23T16:46:23.193" v="764" actId="478"/>
          <ac:picMkLst>
            <pc:docMk/>
            <pc:sldMk cId="1486291053" sldId="258"/>
            <ac:picMk id="10" creationId="{BBB859F2-8828-704F-A257-3E1DE2670009}"/>
          </ac:picMkLst>
        </pc:picChg>
      </pc:sldChg>
      <pc:sldChg chg="addSp delSp modSp add mod ord delDesignElem">
        <pc:chgData name="Nicolas  Robayo Pardo" userId="3dd790af-c4f1-4ae9-92ab-8fc8fe722260" providerId="ADAL" clId="{42FB99D4-69C7-3D44-BC01-33633E6D5541}" dt="2020-11-23T21:20:15.522" v="6163" actId="1076"/>
        <pc:sldMkLst>
          <pc:docMk/>
          <pc:sldMk cId="2045288940" sldId="259"/>
        </pc:sldMkLst>
        <pc:spChg chg="mod">
          <ac:chgData name="Nicolas  Robayo Pardo" userId="3dd790af-c4f1-4ae9-92ab-8fc8fe722260" providerId="ADAL" clId="{42FB99D4-69C7-3D44-BC01-33633E6D5541}" dt="2020-11-23T20:08:09.262" v="3127" actId="207"/>
          <ac:spMkLst>
            <pc:docMk/>
            <pc:sldMk cId="2045288940" sldId="259"/>
            <ac:spMk id="2" creationId="{72417AF6-207E-114C-A997-0DFA4A22CA76}"/>
          </ac:spMkLst>
        </pc:spChg>
        <pc:spChg chg="mod">
          <ac:chgData name="Nicolas  Robayo Pardo" userId="3dd790af-c4f1-4ae9-92ab-8fc8fe722260" providerId="ADAL" clId="{42FB99D4-69C7-3D44-BC01-33633E6D5541}" dt="2020-11-23T20:08:24.708" v="3130" actId="790"/>
          <ac:spMkLst>
            <pc:docMk/>
            <pc:sldMk cId="2045288940" sldId="259"/>
            <ac:spMk id="3" creationId="{9AC669D7-56FA-5F43-A78F-149689C4000E}"/>
          </ac:spMkLst>
        </pc:spChg>
        <pc:spChg chg="add del mod">
          <ac:chgData name="Nicolas  Robayo Pardo" userId="3dd790af-c4f1-4ae9-92ab-8fc8fe722260" providerId="ADAL" clId="{42FB99D4-69C7-3D44-BC01-33633E6D5541}" dt="2020-11-23T21:11:21.951" v="5847"/>
          <ac:spMkLst>
            <pc:docMk/>
            <pc:sldMk cId="2045288940" sldId="259"/>
            <ac:spMk id="4" creationId="{77233109-09A7-1944-BD08-ADC82C5EA640}"/>
          </ac:spMkLst>
        </pc:spChg>
        <pc:spChg chg="add del mod">
          <ac:chgData name="Nicolas  Robayo Pardo" userId="3dd790af-c4f1-4ae9-92ab-8fc8fe722260" providerId="ADAL" clId="{42FB99D4-69C7-3D44-BC01-33633E6D5541}" dt="2020-11-23T16:46:03.790" v="754"/>
          <ac:spMkLst>
            <pc:docMk/>
            <pc:sldMk cId="2045288940" sldId="259"/>
            <ac:spMk id="5" creationId="{DF8BFE9B-15A7-B244-9295-8337DE9C0CF0}"/>
          </ac:spMkLst>
        </pc:spChg>
        <pc:spChg chg="del">
          <ac:chgData name="Nicolas  Robayo Pardo" userId="3dd790af-c4f1-4ae9-92ab-8fc8fe722260" providerId="ADAL" clId="{42FB99D4-69C7-3D44-BC01-33633E6D5541}" dt="2020-11-23T20:05:24.751" v="3112"/>
          <ac:spMkLst>
            <pc:docMk/>
            <pc:sldMk cId="2045288940" sldId="259"/>
            <ac:spMk id="9" creationId="{B4AAD3FD-83A5-4B89-9F8F-01B8870865BE}"/>
          </ac:spMkLst>
        </pc:spChg>
        <pc:spChg chg="del">
          <ac:chgData name="Nicolas  Robayo Pardo" userId="3dd790af-c4f1-4ae9-92ab-8fc8fe722260" providerId="ADAL" clId="{42FB99D4-69C7-3D44-BC01-33633E6D5541}" dt="2020-11-23T20:05:24.751" v="3112"/>
          <ac:spMkLst>
            <pc:docMk/>
            <pc:sldMk cId="2045288940" sldId="259"/>
            <ac:spMk id="11" creationId="{61752F1D-FC0F-4103-9584-630E643CCDA6}"/>
          </ac:spMkLst>
        </pc:spChg>
        <pc:spChg chg="del">
          <ac:chgData name="Nicolas  Robayo Pardo" userId="3dd790af-c4f1-4ae9-92ab-8fc8fe722260" providerId="ADAL" clId="{42FB99D4-69C7-3D44-BC01-33633E6D5541}" dt="2020-11-23T20:05:24.751" v="3112"/>
          <ac:spMkLst>
            <pc:docMk/>
            <pc:sldMk cId="2045288940" sldId="259"/>
            <ac:spMk id="13" creationId="{70151CB7-E7DE-4917-B831-01DF9CE01306}"/>
          </ac:spMkLst>
        </pc:spChg>
        <pc:spChg chg="del">
          <ac:chgData name="Nicolas  Robayo Pardo" userId="3dd790af-c4f1-4ae9-92ab-8fc8fe722260" providerId="ADAL" clId="{42FB99D4-69C7-3D44-BC01-33633E6D5541}" dt="2020-11-23T20:05:24.751" v="3112"/>
          <ac:spMkLst>
            <pc:docMk/>
            <pc:sldMk cId="2045288940" sldId="259"/>
            <ac:spMk id="15" creationId="{A92A1116-1C84-41DF-B803-1F7B0883EC82}"/>
          </ac:spMkLst>
        </pc:spChg>
        <pc:picChg chg="del">
          <ac:chgData name="Nicolas  Robayo Pardo" userId="3dd790af-c4f1-4ae9-92ab-8fc8fe722260" providerId="ADAL" clId="{42FB99D4-69C7-3D44-BC01-33633E6D5541}" dt="2020-11-23T16:46:02.012" v="752" actId="478"/>
          <ac:picMkLst>
            <pc:docMk/>
            <pc:sldMk cId="2045288940" sldId="259"/>
            <ac:picMk id="4" creationId="{F09B1DE3-3B6F-074A-8029-B52C48668E1E}"/>
          </ac:picMkLst>
        </pc:picChg>
        <pc:picChg chg="add mod modCrop">
          <ac:chgData name="Nicolas  Robayo Pardo" userId="3dd790af-c4f1-4ae9-92ab-8fc8fe722260" providerId="ADAL" clId="{42FB99D4-69C7-3D44-BC01-33633E6D5541}" dt="2020-11-23T21:20:15.522" v="6163" actId="1076"/>
          <ac:picMkLst>
            <pc:docMk/>
            <pc:sldMk cId="2045288940" sldId="259"/>
            <ac:picMk id="7" creationId="{A1FFDCB0-9ECC-F04C-8E1F-D8DD039BF73E}"/>
          </ac:picMkLst>
        </pc:picChg>
      </pc:sldChg>
      <pc:sldChg chg="new del">
        <pc:chgData name="Nicolas  Robayo Pardo" userId="3dd790af-c4f1-4ae9-92ab-8fc8fe722260" providerId="ADAL" clId="{42FB99D4-69C7-3D44-BC01-33633E6D5541}" dt="2020-11-23T17:02:22.558" v="1211" actId="2696"/>
        <pc:sldMkLst>
          <pc:docMk/>
          <pc:sldMk cId="1163771180" sldId="260"/>
        </pc:sldMkLst>
      </pc:sldChg>
      <pc:sldChg chg="addSp delSp modSp new del mod setBg">
        <pc:chgData name="Nicolas  Robayo Pardo" userId="3dd790af-c4f1-4ae9-92ab-8fc8fe722260" providerId="ADAL" clId="{42FB99D4-69C7-3D44-BC01-33633E6D5541}" dt="2020-11-23T21:19:32.432" v="6161" actId="2696"/>
        <pc:sldMkLst>
          <pc:docMk/>
          <pc:sldMk cId="3902057473" sldId="261"/>
        </pc:sldMkLst>
        <pc:spChg chg="mod">
          <ac:chgData name="Nicolas  Robayo Pardo" userId="3dd790af-c4f1-4ae9-92ab-8fc8fe722260" providerId="ADAL" clId="{42FB99D4-69C7-3D44-BC01-33633E6D5541}" dt="2020-11-23T21:18:46.663" v="6137" actId="207"/>
          <ac:spMkLst>
            <pc:docMk/>
            <pc:sldMk cId="3902057473" sldId="261"/>
            <ac:spMk id="2" creationId="{BEF6C820-BDD4-8B44-B6DE-FC7660192CC0}"/>
          </ac:spMkLst>
        </pc:spChg>
        <pc:spChg chg="mod">
          <ac:chgData name="Nicolas  Robayo Pardo" userId="3dd790af-c4f1-4ae9-92ab-8fc8fe722260" providerId="ADAL" clId="{42FB99D4-69C7-3D44-BC01-33633E6D5541}" dt="2020-11-23T21:18:41.607" v="6136" actId="207"/>
          <ac:spMkLst>
            <pc:docMk/>
            <pc:sldMk cId="3902057473" sldId="261"/>
            <ac:spMk id="3" creationId="{94BD87EB-4916-9C49-B024-2CC26A8A19A2}"/>
          </ac:spMkLst>
        </pc:spChg>
        <pc:spChg chg="add del mod">
          <ac:chgData name="Nicolas  Robayo Pardo" userId="3dd790af-c4f1-4ae9-92ab-8fc8fe722260" providerId="ADAL" clId="{42FB99D4-69C7-3D44-BC01-33633E6D5541}" dt="2020-11-23T19:42:28.614" v="1666"/>
          <ac:spMkLst>
            <pc:docMk/>
            <pc:sldMk cId="3902057473" sldId="261"/>
            <ac:spMk id="4" creationId="{0E5D9414-B175-6043-AD74-CDBC0876C149}"/>
          </ac:spMkLst>
        </pc:spChg>
        <pc:spChg chg="add del mod">
          <ac:chgData name="Nicolas  Robayo Pardo" userId="3dd790af-c4f1-4ae9-92ab-8fc8fe722260" providerId="ADAL" clId="{42FB99D4-69C7-3D44-BC01-33633E6D5541}" dt="2020-11-23T19:42:28.614" v="1666"/>
          <ac:spMkLst>
            <pc:docMk/>
            <pc:sldMk cId="3902057473" sldId="261"/>
            <ac:spMk id="5" creationId="{010ED3EF-D762-D446-B90D-FCD8FA25D5A0}"/>
          </ac:spMkLst>
        </pc:spChg>
        <pc:spChg chg="add del mod">
          <ac:chgData name="Nicolas  Robayo Pardo" userId="3dd790af-c4f1-4ae9-92ab-8fc8fe722260" providerId="ADAL" clId="{42FB99D4-69C7-3D44-BC01-33633E6D5541}" dt="2020-11-23T19:42:28.614" v="1666"/>
          <ac:spMkLst>
            <pc:docMk/>
            <pc:sldMk cId="3902057473" sldId="261"/>
            <ac:spMk id="6" creationId="{4BCE447D-0588-DB4F-9447-ED4DB0BB46A5}"/>
          </ac:spMkLst>
        </pc:spChg>
        <pc:spChg chg="add del mod">
          <ac:chgData name="Nicolas  Robayo Pardo" userId="3dd790af-c4f1-4ae9-92ab-8fc8fe722260" providerId="ADAL" clId="{42FB99D4-69C7-3D44-BC01-33633E6D5541}" dt="2020-11-23T19:42:28.614" v="1666"/>
          <ac:spMkLst>
            <pc:docMk/>
            <pc:sldMk cId="3902057473" sldId="261"/>
            <ac:spMk id="7" creationId="{01641B61-3C0C-5B4B-922B-A93211F12F6E}"/>
          </ac:spMkLst>
        </pc:spChg>
        <pc:spChg chg="add del mod">
          <ac:chgData name="Nicolas  Robayo Pardo" userId="3dd790af-c4f1-4ae9-92ab-8fc8fe722260" providerId="ADAL" clId="{42FB99D4-69C7-3D44-BC01-33633E6D5541}" dt="2020-11-23T19:42:28.614" v="1666"/>
          <ac:spMkLst>
            <pc:docMk/>
            <pc:sldMk cId="3902057473" sldId="261"/>
            <ac:spMk id="8" creationId="{CDECF389-4079-A843-969B-294A113E1BAA}"/>
          </ac:spMkLst>
        </pc:spChg>
        <pc:spChg chg="add del mod">
          <ac:chgData name="Nicolas  Robayo Pardo" userId="3dd790af-c4f1-4ae9-92ab-8fc8fe722260" providerId="ADAL" clId="{42FB99D4-69C7-3D44-BC01-33633E6D5541}" dt="2020-11-23T19:42:28.614" v="1666"/>
          <ac:spMkLst>
            <pc:docMk/>
            <pc:sldMk cId="3902057473" sldId="261"/>
            <ac:spMk id="9" creationId="{DB8DEBE0-2F40-AC4F-A47B-C4C11E985005}"/>
          </ac:spMkLst>
        </pc:spChg>
        <pc:spChg chg="add del mod">
          <ac:chgData name="Nicolas  Robayo Pardo" userId="3dd790af-c4f1-4ae9-92ab-8fc8fe722260" providerId="ADAL" clId="{42FB99D4-69C7-3D44-BC01-33633E6D5541}" dt="2020-11-23T19:42:28.614" v="1666"/>
          <ac:spMkLst>
            <pc:docMk/>
            <pc:sldMk cId="3902057473" sldId="261"/>
            <ac:spMk id="10" creationId="{8A9F9713-75AD-C14E-9023-FE8FC4B59B77}"/>
          </ac:spMkLst>
        </pc:spChg>
        <pc:spChg chg="add del mod">
          <ac:chgData name="Nicolas  Robayo Pardo" userId="3dd790af-c4f1-4ae9-92ab-8fc8fe722260" providerId="ADAL" clId="{42FB99D4-69C7-3D44-BC01-33633E6D5541}" dt="2020-11-23T19:42:28.614" v="1666"/>
          <ac:spMkLst>
            <pc:docMk/>
            <pc:sldMk cId="3902057473" sldId="261"/>
            <ac:spMk id="11" creationId="{FD885C44-6CEA-9A4C-928B-30242C431012}"/>
          </ac:spMkLst>
        </pc:spChg>
        <pc:spChg chg="add del mod">
          <ac:chgData name="Nicolas  Robayo Pardo" userId="3dd790af-c4f1-4ae9-92ab-8fc8fe722260" providerId="ADAL" clId="{42FB99D4-69C7-3D44-BC01-33633E6D5541}" dt="2020-11-23T19:42:28.614" v="1666"/>
          <ac:spMkLst>
            <pc:docMk/>
            <pc:sldMk cId="3902057473" sldId="261"/>
            <ac:spMk id="12" creationId="{01AC1AF5-4089-1047-9D4E-4CB1A0723EC9}"/>
          </ac:spMkLst>
        </pc:spChg>
        <pc:spChg chg="add del mod">
          <ac:chgData name="Nicolas  Robayo Pardo" userId="3dd790af-c4f1-4ae9-92ab-8fc8fe722260" providerId="ADAL" clId="{42FB99D4-69C7-3D44-BC01-33633E6D5541}" dt="2020-11-23T19:42:28.614" v="1666"/>
          <ac:spMkLst>
            <pc:docMk/>
            <pc:sldMk cId="3902057473" sldId="261"/>
            <ac:spMk id="13" creationId="{7AF6D612-B0A4-EA43-B7E6-904BE9F60A26}"/>
          </ac:spMkLst>
        </pc:spChg>
        <pc:spChg chg="mod">
          <ac:chgData name="Nicolas  Robayo Pardo" userId="3dd790af-c4f1-4ae9-92ab-8fc8fe722260" providerId="ADAL" clId="{42FB99D4-69C7-3D44-BC01-33633E6D5541}" dt="2020-11-23T20:59:33.645" v="5606"/>
          <ac:spMkLst>
            <pc:docMk/>
            <pc:sldMk cId="3902057473" sldId="261"/>
            <ac:spMk id="15" creationId="{60031518-DD93-1442-AEC0-ACCC9181449A}"/>
          </ac:spMkLst>
        </pc:spChg>
        <pc:spChg chg="mod">
          <ac:chgData name="Nicolas  Robayo Pardo" userId="3dd790af-c4f1-4ae9-92ab-8fc8fe722260" providerId="ADAL" clId="{42FB99D4-69C7-3D44-BC01-33633E6D5541}" dt="2020-11-23T20:59:33.645" v="5606"/>
          <ac:spMkLst>
            <pc:docMk/>
            <pc:sldMk cId="3902057473" sldId="261"/>
            <ac:spMk id="16" creationId="{221A847D-0243-124C-9EB3-867A709989D1}"/>
          </ac:spMkLst>
        </pc:spChg>
        <pc:spChg chg="mod">
          <ac:chgData name="Nicolas  Robayo Pardo" userId="3dd790af-c4f1-4ae9-92ab-8fc8fe722260" providerId="ADAL" clId="{42FB99D4-69C7-3D44-BC01-33633E6D5541}" dt="2020-11-23T20:59:33.645" v="5606"/>
          <ac:spMkLst>
            <pc:docMk/>
            <pc:sldMk cId="3902057473" sldId="261"/>
            <ac:spMk id="17" creationId="{A64852B5-2103-F241-A8FA-9A18F3278A8D}"/>
          </ac:spMkLst>
        </pc:spChg>
        <pc:spChg chg="mod">
          <ac:chgData name="Nicolas  Robayo Pardo" userId="3dd790af-c4f1-4ae9-92ab-8fc8fe722260" providerId="ADAL" clId="{42FB99D4-69C7-3D44-BC01-33633E6D5541}" dt="2020-11-23T20:59:33.645" v="5606"/>
          <ac:spMkLst>
            <pc:docMk/>
            <pc:sldMk cId="3902057473" sldId="261"/>
            <ac:spMk id="18" creationId="{841DC2A2-117E-9241-B1AE-3F266FE9BA4D}"/>
          </ac:spMkLst>
        </pc:spChg>
        <pc:spChg chg="mod">
          <ac:chgData name="Nicolas  Robayo Pardo" userId="3dd790af-c4f1-4ae9-92ab-8fc8fe722260" providerId="ADAL" clId="{42FB99D4-69C7-3D44-BC01-33633E6D5541}" dt="2020-11-23T20:59:33.645" v="5606"/>
          <ac:spMkLst>
            <pc:docMk/>
            <pc:sldMk cId="3902057473" sldId="261"/>
            <ac:spMk id="19" creationId="{05ED9495-7F14-8749-947C-63A8930262BE}"/>
          </ac:spMkLst>
        </pc:spChg>
        <pc:spChg chg="mod">
          <ac:chgData name="Nicolas  Robayo Pardo" userId="3dd790af-c4f1-4ae9-92ab-8fc8fe722260" providerId="ADAL" clId="{42FB99D4-69C7-3D44-BC01-33633E6D5541}" dt="2020-11-23T20:59:33.645" v="5606"/>
          <ac:spMkLst>
            <pc:docMk/>
            <pc:sldMk cId="3902057473" sldId="261"/>
            <ac:spMk id="20" creationId="{2032B29B-28D4-8048-82EA-594C4970004C}"/>
          </ac:spMkLst>
        </pc:spChg>
        <pc:spChg chg="mod">
          <ac:chgData name="Nicolas  Robayo Pardo" userId="3dd790af-c4f1-4ae9-92ab-8fc8fe722260" providerId="ADAL" clId="{42FB99D4-69C7-3D44-BC01-33633E6D5541}" dt="2020-11-23T20:59:33.645" v="5606"/>
          <ac:spMkLst>
            <pc:docMk/>
            <pc:sldMk cId="3902057473" sldId="261"/>
            <ac:spMk id="21" creationId="{7D56DCBE-D25B-374E-955F-C51F017FCD52}"/>
          </ac:spMkLst>
        </pc:spChg>
        <pc:spChg chg="mod">
          <ac:chgData name="Nicolas  Robayo Pardo" userId="3dd790af-c4f1-4ae9-92ab-8fc8fe722260" providerId="ADAL" clId="{42FB99D4-69C7-3D44-BC01-33633E6D5541}" dt="2020-11-23T20:59:33.645" v="5606"/>
          <ac:spMkLst>
            <pc:docMk/>
            <pc:sldMk cId="3902057473" sldId="261"/>
            <ac:spMk id="22" creationId="{23A485A3-B309-104C-AFC5-1BABF38873EE}"/>
          </ac:spMkLst>
        </pc:spChg>
        <pc:spChg chg="mod">
          <ac:chgData name="Nicolas  Robayo Pardo" userId="3dd790af-c4f1-4ae9-92ab-8fc8fe722260" providerId="ADAL" clId="{42FB99D4-69C7-3D44-BC01-33633E6D5541}" dt="2020-11-23T20:59:33.645" v="5606"/>
          <ac:spMkLst>
            <pc:docMk/>
            <pc:sldMk cId="3902057473" sldId="261"/>
            <ac:spMk id="23" creationId="{A2229877-C1DC-F84B-8E6B-3B4D4694F56E}"/>
          </ac:spMkLst>
        </pc:spChg>
        <pc:spChg chg="mod">
          <ac:chgData name="Nicolas  Robayo Pardo" userId="3dd790af-c4f1-4ae9-92ab-8fc8fe722260" providerId="ADAL" clId="{42FB99D4-69C7-3D44-BC01-33633E6D5541}" dt="2020-11-23T20:59:33.645" v="5606"/>
          <ac:spMkLst>
            <pc:docMk/>
            <pc:sldMk cId="3902057473" sldId="261"/>
            <ac:spMk id="24" creationId="{8CFA4A72-3E65-0949-ADB1-91BAC3C3E531}"/>
          </ac:spMkLst>
        </pc:spChg>
        <pc:spChg chg="mod">
          <ac:chgData name="Nicolas  Robayo Pardo" userId="3dd790af-c4f1-4ae9-92ab-8fc8fe722260" providerId="ADAL" clId="{42FB99D4-69C7-3D44-BC01-33633E6D5541}" dt="2020-11-23T20:59:33.645" v="5606"/>
          <ac:spMkLst>
            <pc:docMk/>
            <pc:sldMk cId="3902057473" sldId="261"/>
            <ac:spMk id="25" creationId="{90051DA3-9C5C-5842-BE3A-F5C737DD8271}"/>
          </ac:spMkLst>
        </pc:spChg>
        <pc:spChg chg="mod">
          <ac:chgData name="Nicolas  Robayo Pardo" userId="3dd790af-c4f1-4ae9-92ab-8fc8fe722260" providerId="ADAL" clId="{42FB99D4-69C7-3D44-BC01-33633E6D5541}" dt="2020-11-23T20:59:33.645" v="5606"/>
          <ac:spMkLst>
            <pc:docMk/>
            <pc:sldMk cId="3902057473" sldId="261"/>
            <ac:spMk id="26" creationId="{467A68DE-CD55-5C43-B212-8E5D46514B05}"/>
          </ac:spMkLst>
        </pc:spChg>
        <pc:spChg chg="add del mod">
          <ac:chgData name="Nicolas  Robayo Pardo" userId="3dd790af-c4f1-4ae9-92ab-8fc8fe722260" providerId="ADAL" clId="{42FB99D4-69C7-3D44-BC01-33633E6D5541}" dt="2020-11-23T20:59:43.074" v="5609"/>
          <ac:spMkLst>
            <pc:docMk/>
            <pc:sldMk cId="3902057473" sldId="261"/>
            <ac:spMk id="27" creationId="{B4322B76-F4B5-9C42-9408-C2A01751AAE3}"/>
          </ac:spMkLst>
        </pc:spChg>
        <pc:spChg chg="add del mod">
          <ac:chgData name="Nicolas  Robayo Pardo" userId="3dd790af-c4f1-4ae9-92ab-8fc8fe722260" providerId="ADAL" clId="{42FB99D4-69C7-3D44-BC01-33633E6D5541}" dt="2020-11-23T20:59:43.074" v="5609"/>
          <ac:spMkLst>
            <pc:docMk/>
            <pc:sldMk cId="3902057473" sldId="261"/>
            <ac:spMk id="28" creationId="{28E20EC5-5AB1-1848-B9D5-8E1DA5B0274F}"/>
          </ac:spMkLst>
        </pc:spChg>
        <pc:spChg chg="add del mod">
          <ac:chgData name="Nicolas  Robayo Pardo" userId="3dd790af-c4f1-4ae9-92ab-8fc8fe722260" providerId="ADAL" clId="{42FB99D4-69C7-3D44-BC01-33633E6D5541}" dt="2020-11-23T20:59:43.074" v="5609"/>
          <ac:spMkLst>
            <pc:docMk/>
            <pc:sldMk cId="3902057473" sldId="261"/>
            <ac:spMk id="29" creationId="{5ED7DA8D-B3FA-014C-BE8D-38227D6F76C3}"/>
          </ac:spMkLst>
        </pc:spChg>
        <pc:spChg chg="add del mod">
          <ac:chgData name="Nicolas  Robayo Pardo" userId="3dd790af-c4f1-4ae9-92ab-8fc8fe722260" providerId="ADAL" clId="{42FB99D4-69C7-3D44-BC01-33633E6D5541}" dt="2020-11-23T20:59:43.074" v="5609"/>
          <ac:spMkLst>
            <pc:docMk/>
            <pc:sldMk cId="3902057473" sldId="261"/>
            <ac:spMk id="30" creationId="{9AB7CAB4-2E77-E440-BFA9-A93305E2EA19}"/>
          </ac:spMkLst>
        </pc:spChg>
        <pc:spChg chg="add del mod">
          <ac:chgData name="Nicolas  Robayo Pardo" userId="3dd790af-c4f1-4ae9-92ab-8fc8fe722260" providerId="ADAL" clId="{42FB99D4-69C7-3D44-BC01-33633E6D5541}" dt="2020-11-23T20:59:43.074" v="5609"/>
          <ac:spMkLst>
            <pc:docMk/>
            <pc:sldMk cId="3902057473" sldId="261"/>
            <ac:spMk id="31" creationId="{6011DBBA-949B-7147-884B-A93DF3F394E2}"/>
          </ac:spMkLst>
        </pc:spChg>
        <pc:spChg chg="add del mod">
          <ac:chgData name="Nicolas  Robayo Pardo" userId="3dd790af-c4f1-4ae9-92ab-8fc8fe722260" providerId="ADAL" clId="{42FB99D4-69C7-3D44-BC01-33633E6D5541}" dt="2020-11-23T20:59:43.074" v="5609"/>
          <ac:spMkLst>
            <pc:docMk/>
            <pc:sldMk cId="3902057473" sldId="261"/>
            <ac:spMk id="32" creationId="{31C07C21-9E82-AB4C-887B-B83361128E69}"/>
          </ac:spMkLst>
        </pc:spChg>
        <pc:spChg chg="mod">
          <ac:chgData name="Nicolas  Robayo Pardo" userId="3dd790af-c4f1-4ae9-92ab-8fc8fe722260" providerId="ADAL" clId="{42FB99D4-69C7-3D44-BC01-33633E6D5541}" dt="2020-11-23T21:18:41.607" v="6136" actId="207"/>
          <ac:spMkLst>
            <pc:docMk/>
            <pc:sldMk cId="3902057473" sldId="261"/>
            <ac:spMk id="34" creationId="{8007B3D5-8DF0-C34F-A33E-454DFB96C879}"/>
          </ac:spMkLst>
        </pc:spChg>
        <pc:spChg chg="mod">
          <ac:chgData name="Nicolas  Robayo Pardo" userId="3dd790af-c4f1-4ae9-92ab-8fc8fe722260" providerId="ADAL" clId="{42FB99D4-69C7-3D44-BC01-33633E6D5541}" dt="2020-11-23T21:18:41.607" v="6136" actId="207"/>
          <ac:spMkLst>
            <pc:docMk/>
            <pc:sldMk cId="3902057473" sldId="261"/>
            <ac:spMk id="35" creationId="{19C231C2-45F7-5542-9542-EA037D1F0F2B}"/>
          </ac:spMkLst>
        </pc:spChg>
        <pc:spChg chg="mod">
          <ac:chgData name="Nicolas  Robayo Pardo" userId="3dd790af-c4f1-4ae9-92ab-8fc8fe722260" providerId="ADAL" clId="{42FB99D4-69C7-3D44-BC01-33633E6D5541}" dt="2020-11-23T21:18:41.607" v="6136" actId="207"/>
          <ac:spMkLst>
            <pc:docMk/>
            <pc:sldMk cId="3902057473" sldId="261"/>
            <ac:spMk id="36" creationId="{BD4DB5BB-F8AC-AB49-8E19-73D6F7249954}"/>
          </ac:spMkLst>
        </pc:spChg>
        <pc:spChg chg="mod">
          <ac:chgData name="Nicolas  Robayo Pardo" userId="3dd790af-c4f1-4ae9-92ab-8fc8fe722260" providerId="ADAL" clId="{42FB99D4-69C7-3D44-BC01-33633E6D5541}" dt="2020-11-23T21:18:41.607" v="6136" actId="207"/>
          <ac:spMkLst>
            <pc:docMk/>
            <pc:sldMk cId="3902057473" sldId="261"/>
            <ac:spMk id="37" creationId="{5FC06B41-A5E8-B147-A0BB-84D4EBBF2511}"/>
          </ac:spMkLst>
        </pc:spChg>
        <pc:spChg chg="mod">
          <ac:chgData name="Nicolas  Robayo Pardo" userId="3dd790af-c4f1-4ae9-92ab-8fc8fe722260" providerId="ADAL" clId="{42FB99D4-69C7-3D44-BC01-33633E6D5541}" dt="2020-11-23T21:18:41.607" v="6136" actId="207"/>
          <ac:spMkLst>
            <pc:docMk/>
            <pc:sldMk cId="3902057473" sldId="261"/>
            <ac:spMk id="38" creationId="{48F83BAC-5B54-A04E-8F52-2E32AD562C24}"/>
          </ac:spMkLst>
        </pc:spChg>
        <pc:spChg chg="mod">
          <ac:chgData name="Nicolas  Robayo Pardo" userId="3dd790af-c4f1-4ae9-92ab-8fc8fe722260" providerId="ADAL" clId="{42FB99D4-69C7-3D44-BC01-33633E6D5541}" dt="2020-11-23T21:18:41.607" v="6136" actId="207"/>
          <ac:spMkLst>
            <pc:docMk/>
            <pc:sldMk cId="3902057473" sldId="261"/>
            <ac:spMk id="39" creationId="{2E16786F-8861-AE45-826C-C724AB4A2FDF}"/>
          </ac:spMkLst>
        </pc:spChg>
        <pc:spChg chg="mod">
          <ac:chgData name="Nicolas  Robayo Pardo" userId="3dd790af-c4f1-4ae9-92ab-8fc8fe722260" providerId="ADAL" clId="{42FB99D4-69C7-3D44-BC01-33633E6D5541}" dt="2020-11-23T21:18:41.607" v="6136" actId="207"/>
          <ac:spMkLst>
            <pc:docMk/>
            <pc:sldMk cId="3902057473" sldId="261"/>
            <ac:spMk id="40" creationId="{FB4364BE-3E04-B749-AD01-C34A4F0DB6A6}"/>
          </ac:spMkLst>
        </pc:spChg>
        <pc:spChg chg="mod">
          <ac:chgData name="Nicolas  Robayo Pardo" userId="3dd790af-c4f1-4ae9-92ab-8fc8fe722260" providerId="ADAL" clId="{42FB99D4-69C7-3D44-BC01-33633E6D5541}" dt="2020-11-23T21:18:41.607" v="6136" actId="207"/>
          <ac:spMkLst>
            <pc:docMk/>
            <pc:sldMk cId="3902057473" sldId="261"/>
            <ac:spMk id="41" creationId="{BA2E86A8-C581-F147-A8B1-711E524B8504}"/>
          </ac:spMkLst>
        </pc:spChg>
        <pc:spChg chg="mod">
          <ac:chgData name="Nicolas  Robayo Pardo" userId="3dd790af-c4f1-4ae9-92ab-8fc8fe722260" providerId="ADAL" clId="{42FB99D4-69C7-3D44-BC01-33633E6D5541}" dt="2020-11-23T21:18:41.607" v="6136" actId="207"/>
          <ac:spMkLst>
            <pc:docMk/>
            <pc:sldMk cId="3902057473" sldId="261"/>
            <ac:spMk id="42" creationId="{5FCBEE7E-54C5-3548-A4EE-7D0B53ADD5F6}"/>
          </ac:spMkLst>
        </pc:spChg>
        <pc:spChg chg="mod">
          <ac:chgData name="Nicolas  Robayo Pardo" userId="3dd790af-c4f1-4ae9-92ab-8fc8fe722260" providerId="ADAL" clId="{42FB99D4-69C7-3D44-BC01-33633E6D5541}" dt="2020-11-23T21:18:41.607" v="6136" actId="207"/>
          <ac:spMkLst>
            <pc:docMk/>
            <pc:sldMk cId="3902057473" sldId="261"/>
            <ac:spMk id="43" creationId="{C93CDE2F-733F-C94E-BC11-6F4A397DAAA7}"/>
          </ac:spMkLst>
        </pc:spChg>
        <pc:spChg chg="mod">
          <ac:chgData name="Nicolas  Robayo Pardo" userId="3dd790af-c4f1-4ae9-92ab-8fc8fe722260" providerId="ADAL" clId="{42FB99D4-69C7-3D44-BC01-33633E6D5541}" dt="2020-11-23T21:18:41.607" v="6136" actId="207"/>
          <ac:spMkLst>
            <pc:docMk/>
            <pc:sldMk cId="3902057473" sldId="261"/>
            <ac:spMk id="44" creationId="{E2F0F22D-72D6-264F-BA2F-2EBC365926AE}"/>
          </ac:spMkLst>
        </pc:spChg>
        <pc:spChg chg="mod">
          <ac:chgData name="Nicolas  Robayo Pardo" userId="3dd790af-c4f1-4ae9-92ab-8fc8fe722260" providerId="ADAL" clId="{42FB99D4-69C7-3D44-BC01-33633E6D5541}" dt="2020-11-23T21:18:41.607" v="6136" actId="207"/>
          <ac:spMkLst>
            <pc:docMk/>
            <pc:sldMk cId="3902057473" sldId="261"/>
            <ac:spMk id="45" creationId="{FA2F9485-F2B4-7647-820E-8088A46C70BC}"/>
          </ac:spMkLst>
        </pc:spChg>
        <pc:spChg chg="add mod">
          <ac:chgData name="Nicolas  Robayo Pardo" userId="3dd790af-c4f1-4ae9-92ab-8fc8fe722260" providerId="ADAL" clId="{42FB99D4-69C7-3D44-BC01-33633E6D5541}" dt="2020-11-23T21:18:41.607" v="6136" actId="207"/>
          <ac:spMkLst>
            <pc:docMk/>
            <pc:sldMk cId="3902057473" sldId="261"/>
            <ac:spMk id="46" creationId="{130B6F4A-12A5-864D-832F-A72A4EBF2873}"/>
          </ac:spMkLst>
        </pc:spChg>
        <pc:spChg chg="add mod">
          <ac:chgData name="Nicolas  Robayo Pardo" userId="3dd790af-c4f1-4ae9-92ab-8fc8fe722260" providerId="ADAL" clId="{42FB99D4-69C7-3D44-BC01-33633E6D5541}" dt="2020-11-23T21:18:41.607" v="6136" actId="207"/>
          <ac:spMkLst>
            <pc:docMk/>
            <pc:sldMk cId="3902057473" sldId="261"/>
            <ac:spMk id="47" creationId="{128EFF75-3E8B-5247-9DFF-16D7FB81DB4A}"/>
          </ac:spMkLst>
        </pc:spChg>
        <pc:spChg chg="add mod">
          <ac:chgData name="Nicolas  Robayo Pardo" userId="3dd790af-c4f1-4ae9-92ab-8fc8fe722260" providerId="ADAL" clId="{42FB99D4-69C7-3D44-BC01-33633E6D5541}" dt="2020-11-23T21:18:41.607" v="6136" actId="207"/>
          <ac:spMkLst>
            <pc:docMk/>
            <pc:sldMk cId="3902057473" sldId="261"/>
            <ac:spMk id="48" creationId="{EFA0D606-C75C-6642-9EA7-4DF39830AC9F}"/>
          </ac:spMkLst>
        </pc:spChg>
        <pc:spChg chg="add mod">
          <ac:chgData name="Nicolas  Robayo Pardo" userId="3dd790af-c4f1-4ae9-92ab-8fc8fe722260" providerId="ADAL" clId="{42FB99D4-69C7-3D44-BC01-33633E6D5541}" dt="2020-11-23T21:18:41.607" v="6136" actId="207"/>
          <ac:spMkLst>
            <pc:docMk/>
            <pc:sldMk cId="3902057473" sldId="261"/>
            <ac:spMk id="49" creationId="{CF08D188-3D61-CC4C-8F1F-4B7AF34BC822}"/>
          </ac:spMkLst>
        </pc:spChg>
        <pc:spChg chg="add mod">
          <ac:chgData name="Nicolas  Robayo Pardo" userId="3dd790af-c4f1-4ae9-92ab-8fc8fe722260" providerId="ADAL" clId="{42FB99D4-69C7-3D44-BC01-33633E6D5541}" dt="2020-11-23T21:18:41.607" v="6136" actId="207"/>
          <ac:spMkLst>
            <pc:docMk/>
            <pc:sldMk cId="3902057473" sldId="261"/>
            <ac:spMk id="50" creationId="{60EED6FF-0327-E24E-B0D1-6C3FB72F73E2}"/>
          </ac:spMkLst>
        </pc:spChg>
        <pc:spChg chg="add mod">
          <ac:chgData name="Nicolas  Robayo Pardo" userId="3dd790af-c4f1-4ae9-92ab-8fc8fe722260" providerId="ADAL" clId="{42FB99D4-69C7-3D44-BC01-33633E6D5541}" dt="2020-11-23T21:18:41.607" v="6136" actId="207"/>
          <ac:spMkLst>
            <pc:docMk/>
            <pc:sldMk cId="3902057473" sldId="261"/>
            <ac:spMk id="51" creationId="{6635DCD3-91E2-194E-ADCB-5FADEE17178A}"/>
          </ac:spMkLst>
        </pc:spChg>
        <pc:spChg chg="add del mod">
          <ac:chgData name="Nicolas  Robayo Pardo" userId="3dd790af-c4f1-4ae9-92ab-8fc8fe722260" providerId="ADAL" clId="{42FB99D4-69C7-3D44-BC01-33633E6D5541}" dt="2020-11-23T21:11:21.951" v="5847"/>
          <ac:spMkLst>
            <pc:docMk/>
            <pc:sldMk cId="3902057473" sldId="261"/>
            <ac:spMk id="52" creationId="{73E855EC-C66A-A644-A8C7-863C2DFC0860}"/>
          </ac:spMkLst>
        </pc:spChg>
        <pc:grpChg chg="add del mod">
          <ac:chgData name="Nicolas  Robayo Pardo" userId="3dd790af-c4f1-4ae9-92ab-8fc8fe722260" providerId="ADAL" clId="{42FB99D4-69C7-3D44-BC01-33633E6D5541}" dt="2020-11-23T20:59:43.074" v="5609"/>
          <ac:grpSpMkLst>
            <pc:docMk/>
            <pc:sldMk cId="3902057473" sldId="261"/>
            <ac:grpSpMk id="14" creationId="{B5855863-7791-6E45-9591-1F4B5362801E}"/>
          </ac:grpSpMkLst>
        </pc:grpChg>
        <pc:grpChg chg="add mod">
          <ac:chgData name="Nicolas  Robayo Pardo" userId="3dd790af-c4f1-4ae9-92ab-8fc8fe722260" providerId="ADAL" clId="{42FB99D4-69C7-3D44-BC01-33633E6D5541}" dt="2020-11-23T20:59:44.035" v="5610"/>
          <ac:grpSpMkLst>
            <pc:docMk/>
            <pc:sldMk cId="3902057473" sldId="261"/>
            <ac:grpSpMk id="33" creationId="{5D8DFD56-9169-F54B-A85C-525E392C972F}"/>
          </ac:grpSpMkLst>
        </pc:grpChg>
      </pc:sldChg>
      <pc:sldChg chg="addSp delSp modSp new mod">
        <pc:chgData name="Nicolas  Robayo Pardo" userId="3dd790af-c4f1-4ae9-92ab-8fc8fe722260" providerId="ADAL" clId="{42FB99D4-69C7-3D44-BC01-33633E6D5541}" dt="2020-11-23T21:11:21.951" v="5847"/>
        <pc:sldMkLst>
          <pc:docMk/>
          <pc:sldMk cId="3586384768" sldId="262"/>
        </pc:sldMkLst>
        <pc:spChg chg="mod">
          <ac:chgData name="Nicolas  Robayo Pardo" userId="3dd790af-c4f1-4ae9-92ab-8fc8fe722260" providerId="ADAL" clId="{42FB99D4-69C7-3D44-BC01-33633E6D5541}" dt="2020-11-23T20:05:24.751" v="3112"/>
          <ac:spMkLst>
            <pc:docMk/>
            <pc:sldMk cId="3586384768" sldId="262"/>
            <ac:spMk id="2" creationId="{26C8963C-243E-544F-ACBB-4A952312A16D}"/>
          </ac:spMkLst>
        </pc:spChg>
        <pc:spChg chg="mod">
          <ac:chgData name="Nicolas  Robayo Pardo" userId="3dd790af-c4f1-4ae9-92ab-8fc8fe722260" providerId="ADAL" clId="{42FB99D4-69C7-3D44-BC01-33633E6D5541}" dt="2020-11-23T20:45:14.019" v="5370" actId="313"/>
          <ac:spMkLst>
            <pc:docMk/>
            <pc:sldMk cId="3586384768" sldId="262"/>
            <ac:spMk id="3" creationId="{ED4C74D1-FA6D-7642-B4DF-0EE3AC5ABDCA}"/>
          </ac:spMkLst>
        </pc:spChg>
        <pc:spChg chg="add del mod">
          <ac:chgData name="Nicolas  Robayo Pardo" userId="3dd790af-c4f1-4ae9-92ab-8fc8fe722260" providerId="ADAL" clId="{42FB99D4-69C7-3D44-BC01-33633E6D5541}" dt="2020-11-23T21:11:21.951" v="5847"/>
          <ac:spMkLst>
            <pc:docMk/>
            <pc:sldMk cId="3586384768" sldId="262"/>
            <ac:spMk id="4" creationId="{20849FA5-D282-F945-AFC3-FDD431FD9DA5}"/>
          </ac:spMkLst>
        </pc:spChg>
      </pc:sldChg>
      <pc:sldChg chg="addSp delSp modSp new mod ord setBg">
        <pc:chgData name="Nicolas  Robayo Pardo" userId="3dd790af-c4f1-4ae9-92ab-8fc8fe722260" providerId="ADAL" clId="{42FB99D4-69C7-3D44-BC01-33633E6D5541}" dt="2020-11-25T17:05:33.776" v="6745" actId="20577"/>
        <pc:sldMkLst>
          <pc:docMk/>
          <pc:sldMk cId="1288240484" sldId="263"/>
        </pc:sldMkLst>
        <pc:spChg chg="mod">
          <ac:chgData name="Nicolas  Robayo Pardo" userId="3dd790af-c4f1-4ae9-92ab-8fc8fe722260" providerId="ADAL" clId="{42FB99D4-69C7-3D44-BC01-33633E6D5541}" dt="2020-11-23T21:52:34.221" v="6213" actId="14100"/>
          <ac:spMkLst>
            <pc:docMk/>
            <pc:sldMk cId="1288240484" sldId="263"/>
            <ac:spMk id="2" creationId="{B118C002-8CFD-1447-9E43-CAD54DA0D1FE}"/>
          </ac:spMkLst>
        </pc:spChg>
        <pc:spChg chg="mod">
          <ac:chgData name="Nicolas  Robayo Pardo" userId="3dd790af-c4f1-4ae9-92ab-8fc8fe722260" providerId="ADAL" clId="{42FB99D4-69C7-3D44-BC01-33633E6D5541}" dt="2020-11-25T17:05:33.776" v="6745" actId="20577"/>
          <ac:spMkLst>
            <pc:docMk/>
            <pc:sldMk cId="1288240484" sldId="263"/>
            <ac:spMk id="3" creationId="{AB0C8BA1-49A0-D547-89C0-9B749B39A84F}"/>
          </ac:spMkLst>
        </pc:spChg>
        <pc:spChg chg="add del mod">
          <ac:chgData name="Nicolas  Robayo Pardo" userId="3dd790af-c4f1-4ae9-92ab-8fc8fe722260" providerId="ADAL" clId="{42FB99D4-69C7-3D44-BC01-33633E6D5541}" dt="2020-11-23T21:11:21.951" v="5847"/>
          <ac:spMkLst>
            <pc:docMk/>
            <pc:sldMk cId="1288240484" sldId="263"/>
            <ac:spMk id="4" creationId="{64602C28-6F41-D54D-B0EC-CB5BD11EB071}"/>
          </ac:spMkLst>
        </pc:spChg>
        <pc:picChg chg="add">
          <ac:chgData name="Nicolas  Robayo Pardo" userId="3dd790af-c4f1-4ae9-92ab-8fc8fe722260" providerId="ADAL" clId="{42FB99D4-69C7-3D44-BC01-33633E6D5541}" dt="2020-11-23T20:29:04.801" v="4454" actId="26606"/>
          <ac:picMkLst>
            <pc:docMk/>
            <pc:sldMk cId="1288240484" sldId="263"/>
            <ac:picMk id="5" creationId="{8B2ADF7E-3045-47DB-B4B6-DF2E560CF3B3}"/>
          </ac:picMkLst>
        </pc:picChg>
      </pc:sldChg>
      <pc:sldChg chg="addSp delSp modSp new mod ord">
        <pc:chgData name="Nicolas  Robayo Pardo" userId="3dd790af-c4f1-4ae9-92ab-8fc8fe722260" providerId="ADAL" clId="{42FB99D4-69C7-3D44-BC01-33633E6D5541}" dt="2020-11-24T01:04:19.323" v="6341" actId="1076"/>
        <pc:sldMkLst>
          <pc:docMk/>
          <pc:sldMk cId="3516543939" sldId="264"/>
        </pc:sldMkLst>
        <pc:spChg chg="mod">
          <ac:chgData name="Nicolas  Robayo Pardo" userId="3dd790af-c4f1-4ae9-92ab-8fc8fe722260" providerId="ADAL" clId="{42FB99D4-69C7-3D44-BC01-33633E6D5541}" dt="2020-11-23T20:05:24.751" v="3112"/>
          <ac:spMkLst>
            <pc:docMk/>
            <pc:sldMk cId="3516543939" sldId="264"/>
            <ac:spMk id="2" creationId="{3EF5BF3B-612D-A94C-A689-F7CB0D3751DA}"/>
          </ac:spMkLst>
        </pc:spChg>
        <pc:spChg chg="del">
          <ac:chgData name="Nicolas  Robayo Pardo" userId="3dd790af-c4f1-4ae9-92ab-8fc8fe722260" providerId="ADAL" clId="{42FB99D4-69C7-3D44-BC01-33633E6D5541}" dt="2020-11-23T19:52:22.508" v="2527" actId="478"/>
          <ac:spMkLst>
            <pc:docMk/>
            <pc:sldMk cId="3516543939" sldId="264"/>
            <ac:spMk id="3" creationId="{197EC2B2-1781-C24D-8A9C-334ECBD844FF}"/>
          </ac:spMkLst>
        </pc:spChg>
        <pc:spChg chg="add del">
          <ac:chgData name="Nicolas  Robayo Pardo" userId="3dd790af-c4f1-4ae9-92ab-8fc8fe722260" providerId="ADAL" clId="{42FB99D4-69C7-3D44-BC01-33633E6D5541}" dt="2020-11-23T19:52:31.279" v="2529" actId="478"/>
          <ac:spMkLst>
            <pc:docMk/>
            <pc:sldMk cId="3516543939" sldId="264"/>
            <ac:spMk id="4" creationId="{76BEEC8B-F31C-7748-9D33-8E270019DBE7}"/>
          </ac:spMkLst>
        </pc:spChg>
        <pc:spChg chg="add mod">
          <ac:chgData name="Nicolas  Robayo Pardo" userId="3dd790af-c4f1-4ae9-92ab-8fc8fe722260" providerId="ADAL" clId="{42FB99D4-69C7-3D44-BC01-33633E6D5541}" dt="2020-11-23T20:28:30.249" v="4453" actId="14861"/>
          <ac:spMkLst>
            <pc:docMk/>
            <pc:sldMk cId="3516543939" sldId="264"/>
            <ac:spMk id="5" creationId="{9FCB3215-B7C4-D548-8527-0DE2CBA3DD6B}"/>
          </ac:spMkLst>
        </pc:spChg>
        <pc:spChg chg="add mod">
          <ac:chgData name="Nicolas  Robayo Pardo" userId="3dd790af-c4f1-4ae9-92ab-8fc8fe722260" providerId="ADAL" clId="{42FB99D4-69C7-3D44-BC01-33633E6D5541}" dt="2020-11-23T20:28:30.249" v="4453" actId="14861"/>
          <ac:spMkLst>
            <pc:docMk/>
            <pc:sldMk cId="3516543939" sldId="264"/>
            <ac:spMk id="6" creationId="{C5D3A758-A746-DE4B-8312-4E8C18E9DD6B}"/>
          </ac:spMkLst>
        </pc:spChg>
        <pc:spChg chg="add mod">
          <ac:chgData name="Nicolas  Robayo Pardo" userId="3dd790af-c4f1-4ae9-92ab-8fc8fe722260" providerId="ADAL" clId="{42FB99D4-69C7-3D44-BC01-33633E6D5541}" dt="2020-11-23T20:26:56.642" v="4439" actId="20577"/>
          <ac:spMkLst>
            <pc:docMk/>
            <pc:sldMk cId="3516543939" sldId="264"/>
            <ac:spMk id="9" creationId="{3F132F2E-8B38-6E40-898F-3FE055EECAF9}"/>
          </ac:spMkLst>
        </pc:spChg>
        <pc:spChg chg="add mod">
          <ac:chgData name="Nicolas  Robayo Pardo" userId="3dd790af-c4f1-4ae9-92ab-8fc8fe722260" providerId="ADAL" clId="{42FB99D4-69C7-3D44-BC01-33633E6D5541}" dt="2020-11-23T20:28:30.249" v="4453" actId="14861"/>
          <ac:spMkLst>
            <pc:docMk/>
            <pc:sldMk cId="3516543939" sldId="264"/>
            <ac:spMk id="11" creationId="{06511D53-B624-2045-8F7D-331AFEB10A99}"/>
          </ac:spMkLst>
        </pc:spChg>
        <pc:spChg chg="add mod">
          <ac:chgData name="Nicolas  Robayo Pardo" userId="3dd790af-c4f1-4ae9-92ab-8fc8fe722260" providerId="ADAL" clId="{42FB99D4-69C7-3D44-BC01-33633E6D5541}" dt="2020-11-23T20:26:34.684" v="4427" actId="20577"/>
          <ac:spMkLst>
            <pc:docMk/>
            <pc:sldMk cId="3516543939" sldId="264"/>
            <ac:spMk id="15" creationId="{BC4C6055-939C-A445-AA6A-13C5B42DB2CC}"/>
          </ac:spMkLst>
        </pc:spChg>
        <pc:spChg chg="add mod">
          <ac:chgData name="Nicolas  Robayo Pardo" userId="3dd790af-c4f1-4ae9-92ab-8fc8fe722260" providerId="ADAL" clId="{42FB99D4-69C7-3D44-BC01-33633E6D5541}" dt="2020-11-23T20:28:30.249" v="4453" actId="14861"/>
          <ac:spMkLst>
            <pc:docMk/>
            <pc:sldMk cId="3516543939" sldId="264"/>
            <ac:spMk id="16" creationId="{4DD44518-ADE8-3C4D-AEDA-060099AA9416}"/>
          </ac:spMkLst>
        </pc:spChg>
        <pc:spChg chg="add mod">
          <ac:chgData name="Nicolas  Robayo Pardo" userId="3dd790af-c4f1-4ae9-92ab-8fc8fe722260" providerId="ADAL" clId="{42FB99D4-69C7-3D44-BC01-33633E6D5541}" dt="2020-11-23T19:57:30.763" v="2793" actId="20577"/>
          <ac:spMkLst>
            <pc:docMk/>
            <pc:sldMk cId="3516543939" sldId="264"/>
            <ac:spMk id="33" creationId="{1B30BD62-38E4-5C43-8F58-3187E38540E2}"/>
          </ac:spMkLst>
        </pc:spChg>
        <pc:spChg chg="add del mod">
          <ac:chgData name="Nicolas  Robayo Pardo" userId="3dd790af-c4f1-4ae9-92ab-8fc8fe722260" providerId="ADAL" clId="{42FB99D4-69C7-3D44-BC01-33633E6D5541}" dt="2020-11-23T19:57:37.126" v="2796" actId="478"/>
          <ac:spMkLst>
            <pc:docMk/>
            <pc:sldMk cId="3516543939" sldId="264"/>
            <ac:spMk id="34" creationId="{5CC007C6-76E5-E147-B964-A7BB7381678E}"/>
          </ac:spMkLst>
        </pc:spChg>
        <pc:spChg chg="add mod">
          <ac:chgData name="Nicolas  Robayo Pardo" userId="3dd790af-c4f1-4ae9-92ab-8fc8fe722260" providerId="ADAL" clId="{42FB99D4-69C7-3D44-BC01-33633E6D5541}" dt="2020-11-23T19:58:24.401" v="2829" actId="14100"/>
          <ac:spMkLst>
            <pc:docMk/>
            <pc:sldMk cId="3516543939" sldId="264"/>
            <ac:spMk id="41" creationId="{17D9FE58-9B03-194B-B28D-E2A06D057E61}"/>
          </ac:spMkLst>
        </pc:spChg>
        <pc:spChg chg="add mod">
          <ac:chgData name="Nicolas  Robayo Pardo" userId="3dd790af-c4f1-4ae9-92ab-8fc8fe722260" providerId="ADAL" clId="{42FB99D4-69C7-3D44-BC01-33633E6D5541}" dt="2020-11-23T20:27:35.597" v="4444" actId="1076"/>
          <ac:spMkLst>
            <pc:docMk/>
            <pc:sldMk cId="3516543939" sldId="264"/>
            <ac:spMk id="42" creationId="{A5CD3B03-44EE-D349-8E24-5B063AF9B2B2}"/>
          </ac:spMkLst>
        </pc:spChg>
        <pc:spChg chg="add mod">
          <ac:chgData name="Nicolas  Robayo Pardo" userId="3dd790af-c4f1-4ae9-92ab-8fc8fe722260" providerId="ADAL" clId="{42FB99D4-69C7-3D44-BC01-33633E6D5541}" dt="2020-11-23T19:59:52.001" v="2927" actId="20577"/>
          <ac:spMkLst>
            <pc:docMk/>
            <pc:sldMk cId="3516543939" sldId="264"/>
            <ac:spMk id="45" creationId="{DA21F9F2-D11B-E041-968F-E117D4EEA93E}"/>
          </ac:spMkLst>
        </pc:spChg>
        <pc:spChg chg="add del mod">
          <ac:chgData name="Nicolas  Robayo Pardo" userId="3dd790af-c4f1-4ae9-92ab-8fc8fe722260" providerId="ADAL" clId="{42FB99D4-69C7-3D44-BC01-33633E6D5541}" dt="2020-11-23T21:11:21.951" v="5847"/>
          <ac:spMkLst>
            <pc:docMk/>
            <pc:sldMk cId="3516543939" sldId="264"/>
            <ac:spMk id="50" creationId="{09818DAE-E714-B442-BE75-A9C1337D3A6D}"/>
          </ac:spMkLst>
        </pc:spChg>
        <pc:picChg chg="add mod">
          <ac:chgData name="Nicolas  Robayo Pardo" userId="3dd790af-c4f1-4ae9-92ab-8fc8fe722260" providerId="ADAL" clId="{42FB99D4-69C7-3D44-BC01-33633E6D5541}" dt="2020-11-23T21:24:42.583" v="6176" actId="1076"/>
          <ac:picMkLst>
            <pc:docMk/>
            <pc:sldMk cId="3516543939" sldId="264"/>
            <ac:picMk id="49" creationId="{5B5560C1-2E38-1A47-9E10-97FE2FEF3532}"/>
          </ac:picMkLst>
        </pc:picChg>
        <pc:picChg chg="add mod">
          <ac:chgData name="Nicolas  Robayo Pardo" userId="3dd790af-c4f1-4ae9-92ab-8fc8fe722260" providerId="ADAL" clId="{42FB99D4-69C7-3D44-BC01-33633E6D5541}" dt="2020-11-24T01:04:19.323" v="6341" actId="1076"/>
          <ac:picMkLst>
            <pc:docMk/>
            <pc:sldMk cId="3516543939" sldId="264"/>
            <ac:picMk id="1026" creationId="{445AC6DB-B1ED-2946-99EF-471315E68D86}"/>
          </ac:picMkLst>
        </pc:picChg>
        <pc:cxnChg chg="add mod">
          <ac:chgData name="Nicolas  Robayo Pardo" userId="3dd790af-c4f1-4ae9-92ab-8fc8fe722260" providerId="ADAL" clId="{42FB99D4-69C7-3D44-BC01-33633E6D5541}" dt="2020-11-23T20:06:00.905" v="3115" actId="1582"/>
          <ac:cxnSpMkLst>
            <pc:docMk/>
            <pc:sldMk cId="3516543939" sldId="264"/>
            <ac:cxnSpMk id="8" creationId="{6E6DEF43-E34C-894A-91E5-568CE666E548}"/>
          </ac:cxnSpMkLst>
        </pc:cxnChg>
        <pc:cxnChg chg="add mod">
          <ac:chgData name="Nicolas  Robayo Pardo" userId="3dd790af-c4f1-4ae9-92ab-8fc8fe722260" providerId="ADAL" clId="{42FB99D4-69C7-3D44-BC01-33633E6D5541}" dt="2020-11-23T20:06:00.905" v="3115" actId="1582"/>
          <ac:cxnSpMkLst>
            <pc:docMk/>
            <pc:sldMk cId="3516543939" sldId="264"/>
            <ac:cxnSpMk id="12" creationId="{5122AE27-2362-634A-8DA4-9BF35D7B9F16}"/>
          </ac:cxnSpMkLst>
        </pc:cxnChg>
        <pc:cxnChg chg="add mod">
          <ac:chgData name="Nicolas  Robayo Pardo" userId="3dd790af-c4f1-4ae9-92ab-8fc8fe722260" providerId="ADAL" clId="{42FB99D4-69C7-3D44-BC01-33633E6D5541}" dt="2020-11-23T19:57:25.267" v="2790" actId="1076"/>
          <ac:cxnSpMkLst>
            <pc:docMk/>
            <pc:sldMk cId="3516543939" sldId="264"/>
            <ac:cxnSpMk id="17" creationId="{640FF878-0E23-7643-A695-9C0E6C98F954}"/>
          </ac:cxnSpMkLst>
        </pc:cxnChg>
        <pc:cxnChg chg="add mod">
          <ac:chgData name="Nicolas  Robayo Pardo" userId="3dd790af-c4f1-4ae9-92ab-8fc8fe722260" providerId="ADAL" clId="{42FB99D4-69C7-3D44-BC01-33633E6D5541}" dt="2020-11-23T20:06:00.905" v="3115" actId="1582"/>
          <ac:cxnSpMkLst>
            <pc:docMk/>
            <pc:sldMk cId="3516543939" sldId="264"/>
            <ac:cxnSpMk id="36" creationId="{51C6A824-6E55-774C-981D-80B07A37060B}"/>
          </ac:cxnSpMkLst>
        </pc:cxnChg>
        <pc:cxnChg chg="add mod">
          <ac:chgData name="Nicolas  Robayo Pardo" userId="3dd790af-c4f1-4ae9-92ab-8fc8fe722260" providerId="ADAL" clId="{42FB99D4-69C7-3D44-BC01-33633E6D5541}" dt="2020-11-23T20:27:24.671" v="4440" actId="14100"/>
          <ac:cxnSpMkLst>
            <pc:docMk/>
            <pc:sldMk cId="3516543939" sldId="264"/>
            <ac:cxnSpMk id="38" creationId="{A0B70458-CB02-DE4B-A6DB-EA107EA48D3E}"/>
          </ac:cxnSpMkLst>
        </pc:cxnChg>
        <pc:cxnChg chg="add del">
          <ac:chgData name="Nicolas  Robayo Pardo" userId="3dd790af-c4f1-4ae9-92ab-8fc8fe722260" providerId="ADAL" clId="{42FB99D4-69C7-3D44-BC01-33633E6D5541}" dt="2020-11-23T21:22:17.741" v="6169" actId="478"/>
          <ac:cxnSpMkLst>
            <pc:docMk/>
            <pc:sldMk cId="3516543939" sldId="264"/>
            <ac:cxnSpMk id="52" creationId="{D9F3C8B2-2F97-5A41-85AE-C9ED5DF27224}"/>
          </ac:cxnSpMkLst>
        </pc:cxnChg>
      </pc:sldChg>
      <pc:sldChg chg="addSp delSp modSp add mod ord setBg">
        <pc:chgData name="Nicolas  Robayo Pardo" userId="3dd790af-c4f1-4ae9-92ab-8fc8fe722260" providerId="ADAL" clId="{42FB99D4-69C7-3D44-BC01-33633E6D5541}" dt="2020-11-25T17:05:23.025" v="6740" actId="790"/>
        <pc:sldMkLst>
          <pc:docMk/>
          <pc:sldMk cId="2711745666" sldId="265"/>
        </pc:sldMkLst>
        <pc:spChg chg="mod">
          <ac:chgData name="Nicolas  Robayo Pardo" userId="3dd790af-c4f1-4ae9-92ab-8fc8fe722260" providerId="ADAL" clId="{42FB99D4-69C7-3D44-BC01-33633E6D5541}" dt="2020-11-23T20:17:37.539" v="3918" actId="26606"/>
          <ac:spMkLst>
            <pc:docMk/>
            <pc:sldMk cId="2711745666" sldId="265"/>
            <ac:spMk id="2" creationId="{B118C002-8CFD-1447-9E43-CAD54DA0D1FE}"/>
          </ac:spMkLst>
        </pc:spChg>
        <pc:spChg chg="mod">
          <ac:chgData name="Nicolas  Robayo Pardo" userId="3dd790af-c4f1-4ae9-92ab-8fc8fe722260" providerId="ADAL" clId="{42FB99D4-69C7-3D44-BC01-33633E6D5541}" dt="2020-11-25T17:05:23.025" v="6740" actId="790"/>
          <ac:spMkLst>
            <pc:docMk/>
            <pc:sldMk cId="2711745666" sldId="265"/>
            <ac:spMk id="3" creationId="{AB0C8BA1-49A0-D547-89C0-9B749B39A84F}"/>
          </ac:spMkLst>
        </pc:spChg>
        <pc:spChg chg="add del mod">
          <ac:chgData name="Nicolas  Robayo Pardo" userId="3dd790af-c4f1-4ae9-92ab-8fc8fe722260" providerId="ADAL" clId="{42FB99D4-69C7-3D44-BC01-33633E6D5541}" dt="2020-11-23T21:11:21.951" v="5847"/>
          <ac:spMkLst>
            <pc:docMk/>
            <pc:sldMk cId="2711745666" sldId="265"/>
            <ac:spMk id="4" creationId="{28C4EED5-4581-BA40-BA7A-0D4067C0F584}"/>
          </ac:spMkLst>
        </pc:spChg>
        <pc:picChg chg="add">
          <ac:chgData name="Nicolas  Robayo Pardo" userId="3dd790af-c4f1-4ae9-92ab-8fc8fe722260" providerId="ADAL" clId="{42FB99D4-69C7-3D44-BC01-33633E6D5541}" dt="2020-11-23T20:17:37.539" v="3918" actId="26606"/>
          <ac:picMkLst>
            <pc:docMk/>
            <pc:sldMk cId="2711745666" sldId="265"/>
            <ac:picMk id="5" creationId="{7D1274C1-D28E-4F68-B9D4-75C76A3D7773}"/>
          </ac:picMkLst>
        </pc:picChg>
      </pc:sldChg>
      <pc:sldChg chg="addSp delSp modSp add mod ord setBg">
        <pc:chgData name="Nicolas  Robayo Pardo" userId="3dd790af-c4f1-4ae9-92ab-8fc8fe722260" providerId="ADAL" clId="{42FB99D4-69C7-3D44-BC01-33633E6D5541}" dt="2020-11-23T21:11:21.951" v="5847"/>
        <pc:sldMkLst>
          <pc:docMk/>
          <pc:sldMk cId="684074709" sldId="266"/>
        </pc:sldMkLst>
        <pc:spChg chg="mod">
          <ac:chgData name="Nicolas  Robayo Pardo" userId="3dd790af-c4f1-4ae9-92ab-8fc8fe722260" providerId="ADAL" clId="{42FB99D4-69C7-3D44-BC01-33633E6D5541}" dt="2020-11-23T20:15:44.908" v="3659" actId="26606"/>
          <ac:spMkLst>
            <pc:docMk/>
            <pc:sldMk cId="684074709" sldId="266"/>
            <ac:spMk id="2" creationId="{B118C002-8CFD-1447-9E43-CAD54DA0D1FE}"/>
          </ac:spMkLst>
        </pc:spChg>
        <pc:spChg chg="mod">
          <ac:chgData name="Nicolas  Robayo Pardo" userId="3dd790af-c4f1-4ae9-92ab-8fc8fe722260" providerId="ADAL" clId="{42FB99D4-69C7-3D44-BC01-33633E6D5541}" dt="2020-11-23T20:18:47.329" v="4023" actId="20577"/>
          <ac:spMkLst>
            <pc:docMk/>
            <pc:sldMk cId="684074709" sldId="266"/>
            <ac:spMk id="3" creationId="{AB0C8BA1-49A0-D547-89C0-9B749B39A84F}"/>
          </ac:spMkLst>
        </pc:spChg>
        <pc:spChg chg="add del mod">
          <ac:chgData name="Nicolas  Robayo Pardo" userId="3dd790af-c4f1-4ae9-92ab-8fc8fe722260" providerId="ADAL" clId="{42FB99D4-69C7-3D44-BC01-33633E6D5541}" dt="2020-11-23T21:11:21.951" v="5847"/>
          <ac:spMkLst>
            <pc:docMk/>
            <pc:sldMk cId="684074709" sldId="266"/>
            <ac:spMk id="4" creationId="{253D71AF-8B9F-0F4D-976C-098D051A349D}"/>
          </ac:spMkLst>
        </pc:spChg>
        <pc:picChg chg="add">
          <ac:chgData name="Nicolas  Robayo Pardo" userId="3dd790af-c4f1-4ae9-92ab-8fc8fe722260" providerId="ADAL" clId="{42FB99D4-69C7-3D44-BC01-33633E6D5541}" dt="2020-11-23T20:15:44.908" v="3659" actId="26606"/>
          <ac:picMkLst>
            <pc:docMk/>
            <pc:sldMk cId="684074709" sldId="266"/>
            <ac:picMk id="5" creationId="{2527B1E5-4E11-407C-BE47-435FAB63905C}"/>
          </ac:picMkLst>
        </pc:picChg>
      </pc:sldChg>
      <pc:sldChg chg="addSp delSp modSp new mod setBg">
        <pc:chgData name="Nicolas  Robayo Pardo" userId="3dd790af-c4f1-4ae9-92ab-8fc8fe722260" providerId="ADAL" clId="{42FB99D4-69C7-3D44-BC01-33633E6D5541}" dt="2020-11-23T21:11:21.951" v="5847"/>
        <pc:sldMkLst>
          <pc:docMk/>
          <pc:sldMk cId="1267746955" sldId="267"/>
        </pc:sldMkLst>
        <pc:spChg chg="mod">
          <ac:chgData name="Nicolas  Robayo Pardo" userId="3dd790af-c4f1-4ae9-92ab-8fc8fe722260" providerId="ADAL" clId="{42FB99D4-69C7-3D44-BC01-33633E6D5541}" dt="2020-11-23T20:40:09.691" v="5126" actId="26606"/>
          <ac:spMkLst>
            <pc:docMk/>
            <pc:sldMk cId="1267746955" sldId="267"/>
            <ac:spMk id="2" creationId="{083DCAAC-E68D-8C41-9B06-567F74B5A2C6}"/>
          </ac:spMkLst>
        </pc:spChg>
        <pc:spChg chg="mod">
          <ac:chgData name="Nicolas  Robayo Pardo" userId="3dd790af-c4f1-4ae9-92ab-8fc8fe722260" providerId="ADAL" clId="{42FB99D4-69C7-3D44-BC01-33633E6D5541}" dt="2020-11-23T20:40:09.691" v="5126" actId="26606"/>
          <ac:spMkLst>
            <pc:docMk/>
            <pc:sldMk cId="1267746955" sldId="267"/>
            <ac:spMk id="3" creationId="{7522D63F-9B1C-0542-BE91-19D41D10753C}"/>
          </ac:spMkLst>
        </pc:spChg>
        <pc:spChg chg="add del mod">
          <ac:chgData name="Nicolas  Robayo Pardo" userId="3dd790af-c4f1-4ae9-92ab-8fc8fe722260" providerId="ADAL" clId="{42FB99D4-69C7-3D44-BC01-33633E6D5541}" dt="2020-11-23T21:11:21.951" v="5847"/>
          <ac:spMkLst>
            <pc:docMk/>
            <pc:sldMk cId="1267746955" sldId="267"/>
            <ac:spMk id="4" creationId="{4A3CC709-174C-3F48-8710-05DB59C007E3}"/>
          </ac:spMkLst>
        </pc:spChg>
        <pc:picChg chg="add">
          <ac:chgData name="Nicolas  Robayo Pardo" userId="3dd790af-c4f1-4ae9-92ab-8fc8fe722260" providerId="ADAL" clId="{42FB99D4-69C7-3D44-BC01-33633E6D5541}" dt="2020-11-23T20:40:09.691" v="5126" actId="26606"/>
          <ac:picMkLst>
            <pc:docMk/>
            <pc:sldMk cId="1267746955" sldId="267"/>
            <ac:picMk id="5" creationId="{88DF5D5E-F7D1-41FB-9B6E-F137A1B630F9}"/>
          </ac:picMkLst>
        </pc:picChg>
      </pc:sldChg>
      <pc:sldChg chg="addSp delSp modSp add del mod">
        <pc:chgData name="Nicolas  Robayo Pardo" userId="3dd790af-c4f1-4ae9-92ab-8fc8fe722260" providerId="ADAL" clId="{42FB99D4-69C7-3D44-BC01-33633E6D5541}" dt="2020-11-23T20:33:16.674" v="4716" actId="2696"/>
        <pc:sldMkLst>
          <pc:docMk/>
          <pc:sldMk cId="1931390313" sldId="267"/>
        </pc:sldMkLst>
        <pc:spChg chg="mod">
          <ac:chgData name="Nicolas  Robayo Pardo" userId="3dd790af-c4f1-4ae9-92ab-8fc8fe722260" providerId="ADAL" clId="{42FB99D4-69C7-3D44-BC01-33633E6D5541}" dt="2020-11-23T20:32:22.456" v="4713" actId="313"/>
          <ac:spMkLst>
            <pc:docMk/>
            <pc:sldMk cId="1931390313" sldId="267"/>
            <ac:spMk id="2" creationId="{B118C002-8CFD-1447-9E43-CAD54DA0D1FE}"/>
          </ac:spMkLst>
        </pc:spChg>
        <pc:picChg chg="add del">
          <ac:chgData name="Nicolas  Robayo Pardo" userId="3dd790af-c4f1-4ae9-92ab-8fc8fe722260" providerId="ADAL" clId="{42FB99D4-69C7-3D44-BC01-33633E6D5541}" dt="2020-11-23T20:32:40.168" v="4715" actId="478"/>
          <ac:picMkLst>
            <pc:docMk/>
            <pc:sldMk cId="1931390313" sldId="267"/>
            <ac:picMk id="5" creationId="{8B2ADF7E-3045-47DB-B4B6-DF2E560CF3B3}"/>
          </ac:picMkLst>
        </pc:picChg>
      </pc:sldChg>
      <pc:sldChg chg="addSp delSp modSp new mod setBg modClrScheme chgLayout">
        <pc:chgData name="Nicolas  Robayo Pardo" userId="3dd790af-c4f1-4ae9-92ab-8fc8fe722260" providerId="ADAL" clId="{42FB99D4-69C7-3D44-BC01-33633E6D5541}" dt="2020-11-27T22:05:58.629" v="14199" actId="313"/>
        <pc:sldMkLst>
          <pc:docMk/>
          <pc:sldMk cId="566136303" sldId="268"/>
        </pc:sldMkLst>
        <pc:spChg chg="mod ord">
          <ac:chgData name="Nicolas  Robayo Pardo" userId="3dd790af-c4f1-4ae9-92ab-8fc8fe722260" providerId="ADAL" clId="{42FB99D4-69C7-3D44-BC01-33633E6D5541}" dt="2020-11-27T22:05:58.629" v="14199" actId="313"/>
          <ac:spMkLst>
            <pc:docMk/>
            <pc:sldMk cId="566136303" sldId="268"/>
            <ac:spMk id="2" creationId="{C462272F-CD34-A94F-8224-D94A2E8D81A8}"/>
          </ac:spMkLst>
        </pc:spChg>
        <pc:spChg chg="del mod ord">
          <ac:chgData name="Nicolas  Robayo Pardo" userId="3dd790af-c4f1-4ae9-92ab-8fc8fe722260" providerId="ADAL" clId="{42FB99D4-69C7-3D44-BC01-33633E6D5541}" dt="2020-11-25T17:07:10.203" v="6886" actId="478"/>
          <ac:spMkLst>
            <pc:docMk/>
            <pc:sldMk cId="566136303" sldId="268"/>
            <ac:spMk id="3" creationId="{AB713899-1539-1F4D-B2FD-A4684DCDF0F5}"/>
          </ac:spMkLst>
        </pc:spChg>
        <pc:spChg chg="add del mod">
          <ac:chgData name="Nicolas  Robayo Pardo" userId="3dd790af-c4f1-4ae9-92ab-8fc8fe722260" providerId="ADAL" clId="{42FB99D4-69C7-3D44-BC01-33633E6D5541}" dt="2020-11-23T21:11:21.951" v="5847"/>
          <ac:spMkLst>
            <pc:docMk/>
            <pc:sldMk cId="566136303" sldId="268"/>
            <ac:spMk id="4" creationId="{C17C88E7-76CC-6642-BE6B-A69D02330001}"/>
          </ac:spMkLst>
        </pc:spChg>
        <pc:spChg chg="add del mod">
          <ac:chgData name="Nicolas  Robayo Pardo" userId="3dd790af-c4f1-4ae9-92ab-8fc8fe722260" providerId="ADAL" clId="{42FB99D4-69C7-3D44-BC01-33633E6D5541}" dt="2020-11-25T17:07:12.389" v="6887" actId="478"/>
          <ac:spMkLst>
            <pc:docMk/>
            <pc:sldMk cId="566136303" sldId="268"/>
            <ac:spMk id="6" creationId="{6F787D88-9EBA-F743-9C39-D5CBC5062207}"/>
          </ac:spMkLst>
        </pc:spChg>
        <pc:spChg chg="add mod">
          <ac:chgData name="Nicolas  Robayo Pardo" userId="3dd790af-c4f1-4ae9-92ab-8fc8fe722260" providerId="ADAL" clId="{42FB99D4-69C7-3D44-BC01-33633E6D5541}" dt="2020-11-25T17:21:53.488" v="7650" actId="113"/>
          <ac:spMkLst>
            <pc:docMk/>
            <pc:sldMk cId="566136303" sldId="268"/>
            <ac:spMk id="7" creationId="{A6964722-3FD0-6E4D-A773-DFBDC9DCF972}"/>
          </ac:spMkLst>
        </pc:spChg>
        <pc:picChg chg="add">
          <ac:chgData name="Nicolas  Robayo Pardo" userId="3dd790af-c4f1-4ae9-92ab-8fc8fe722260" providerId="ADAL" clId="{42FB99D4-69C7-3D44-BC01-33633E6D5541}" dt="2020-11-23T20:46:40.498" v="5393" actId="26606"/>
          <ac:picMkLst>
            <pc:docMk/>
            <pc:sldMk cId="566136303" sldId="268"/>
            <ac:picMk id="5" creationId="{026B7E66-5B54-4E57-9FA2-BC8695D1E7A3}"/>
          </ac:picMkLst>
        </pc:picChg>
      </pc:sldChg>
      <pc:sldChg chg="addSp delSp modSp new mod ord">
        <pc:chgData name="Nicolas  Robayo Pardo" userId="3dd790af-c4f1-4ae9-92ab-8fc8fe722260" providerId="ADAL" clId="{42FB99D4-69C7-3D44-BC01-33633E6D5541}" dt="2020-11-23T21:11:21.951" v="5847"/>
        <pc:sldMkLst>
          <pc:docMk/>
          <pc:sldMk cId="3963163015" sldId="269"/>
        </pc:sldMkLst>
        <pc:spChg chg="mod">
          <ac:chgData name="Nicolas  Robayo Pardo" userId="3dd790af-c4f1-4ae9-92ab-8fc8fe722260" providerId="ADAL" clId="{42FB99D4-69C7-3D44-BC01-33633E6D5541}" dt="2020-11-23T21:07:35.896" v="5727" actId="20577"/>
          <ac:spMkLst>
            <pc:docMk/>
            <pc:sldMk cId="3963163015" sldId="269"/>
            <ac:spMk id="2" creationId="{4EA8AE5E-6677-4240-9847-CBAF9E34F4EE}"/>
          </ac:spMkLst>
        </pc:spChg>
        <pc:spChg chg="mod">
          <ac:chgData name="Nicolas  Robayo Pardo" userId="3dd790af-c4f1-4ae9-92ab-8fc8fe722260" providerId="ADAL" clId="{42FB99D4-69C7-3D44-BC01-33633E6D5541}" dt="2020-11-23T21:08:53.144" v="5844" actId="20577"/>
          <ac:spMkLst>
            <pc:docMk/>
            <pc:sldMk cId="3963163015" sldId="269"/>
            <ac:spMk id="3" creationId="{AD8743BB-8C8D-AE42-A065-EDEFD2CAC226}"/>
          </ac:spMkLst>
        </pc:spChg>
        <pc:spChg chg="add del mod">
          <ac:chgData name="Nicolas  Robayo Pardo" userId="3dd790af-c4f1-4ae9-92ab-8fc8fe722260" providerId="ADAL" clId="{42FB99D4-69C7-3D44-BC01-33633E6D5541}" dt="2020-11-23T21:11:21.951" v="5847"/>
          <ac:spMkLst>
            <pc:docMk/>
            <pc:sldMk cId="3963163015" sldId="269"/>
            <ac:spMk id="4" creationId="{4B619F5A-1B72-8A49-B80E-BBC1B397CD76}"/>
          </ac:spMkLst>
        </pc:spChg>
      </pc:sldChg>
      <pc:sldChg chg="modSp new mod">
        <pc:chgData name="Nicolas  Robayo Pardo" userId="3dd790af-c4f1-4ae9-92ab-8fc8fe722260" providerId="ADAL" clId="{42FB99D4-69C7-3D44-BC01-33633E6D5541}" dt="2020-11-25T21:31:27.128" v="13545" actId="313"/>
        <pc:sldMkLst>
          <pc:docMk/>
          <pc:sldMk cId="1535158890" sldId="270"/>
        </pc:sldMkLst>
        <pc:spChg chg="mod">
          <ac:chgData name="Nicolas  Robayo Pardo" userId="3dd790af-c4f1-4ae9-92ab-8fc8fe722260" providerId="ADAL" clId="{42FB99D4-69C7-3D44-BC01-33633E6D5541}" dt="2020-11-23T21:15:13.684" v="5865" actId="20577"/>
          <ac:spMkLst>
            <pc:docMk/>
            <pc:sldMk cId="1535158890" sldId="270"/>
            <ac:spMk id="2" creationId="{B7820DD0-2E69-144D-BF84-605C4382CC54}"/>
          </ac:spMkLst>
        </pc:spChg>
        <pc:spChg chg="mod">
          <ac:chgData name="Nicolas  Robayo Pardo" userId="3dd790af-c4f1-4ae9-92ab-8fc8fe722260" providerId="ADAL" clId="{42FB99D4-69C7-3D44-BC01-33633E6D5541}" dt="2020-11-25T21:31:27.128" v="13545" actId="313"/>
          <ac:spMkLst>
            <pc:docMk/>
            <pc:sldMk cId="1535158890" sldId="270"/>
            <ac:spMk id="5" creationId="{DA302E60-7AFF-4348-9EA2-C13BB779FC63}"/>
          </ac:spMkLst>
        </pc:spChg>
      </pc:sldChg>
      <pc:sldChg chg="modSp new del mod">
        <pc:chgData name="Nicolas  Robayo Pardo" userId="3dd790af-c4f1-4ae9-92ab-8fc8fe722260" providerId="ADAL" clId="{42FB99D4-69C7-3D44-BC01-33633E6D5541}" dt="2020-11-25T20:20:44.385" v="11407" actId="2696"/>
        <pc:sldMkLst>
          <pc:docMk/>
          <pc:sldMk cId="2118860368" sldId="271"/>
        </pc:sldMkLst>
        <pc:spChg chg="mod">
          <ac:chgData name="Nicolas  Robayo Pardo" userId="3dd790af-c4f1-4ae9-92ab-8fc8fe722260" providerId="ADAL" clId="{42FB99D4-69C7-3D44-BC01-33633E6D5541}" dt="2020-11-23T21:15:26.210" v="5872" actId="20577"/>
          <ac:spMkLst>
            <pc:docMk/>
            <pc:sldMk cId="2118860368" sldId="271"/>
            <ac:spMk id="2" creationId="{A3A1423A-CF85-784F-932F-59FA32FDE28D}"/>
          </ac:spMkLst>
        </pc:spChg>
      </pc:sldChg>
      <pc:sldChg chg="modSp new mod">
        <pc:chgData name="Nicolas  Robayo Pardo" userId="3dd790af-c4f1-4ae9-92ab-8fc8fe722260" providerId="ADAL" clId="{42FB99D4-69C7-3D44-BC01-33633E6D5541}" dt="2020-11-25T20:01:59.503" v="9629" actId="14100"/>
        <pc:sldMkLst>
          <pc:docMk/>
          <pc:sldMk cId="1532261180" sldId="272"/>
        </pc:sldMkLst>
        <pc:spChg chg="mod">
          <ac:chgData name="Nicolas  Robayo Pardo" userId="3dd790af-c4f1-4ae9-92ab-8fc8fe722260" providerId="ADAL" clId="{42FB99D4-69C7-3D44-BC01-33633E6D5541}" dt="2020-11-23T21:15:40.155" v="5905" actId="20577"/>
          <ac:spMkLst>
            <pc:docMk/>
            <pc:sldMk cId="1532261180" sldId="272"/>
            <ac:spMk id="2" creationId="{159A7F39-7B42-744E-9F05-74AFEBDE594E}"/>
          </ac:spMkLst>
        </pc:spChg>
        <pc:spChg chg="mod">
          <ac:chgData name="Nicolas  Robayo Pardo" userId="3dd790af-c4f1-4ae9-92ab-8fc8fe722260" providerId="ADAL" clId="{42FB99D4-69C7-3D44-BC01-33633E6D5541}" dt="2020-11-25T20:01:59.503" v="9629" actId="14100"/>
          <ac:spMkLst>
            <pc:docMk/>
            <pc:sldMk cId="1532261180" sldId="272"/>
            <ac:spMk id="3" creationId="{2619722E-183A-A240-8594-7DA5012C0BD6}"/>
          </ac:spMkLst>
        </pc:spChg>
      </pc:sldChg>
      <pc:sldChg chg="addSp delSp modSp new mod">
        <pc:chgData name="Nicolas  Robayo Pardo" userId="3dd790af-c4f1-4ae9-92ab-8fc8fe722260" providerId="ADAL" clId="{42FB99D4-69C7-3D44-BC01-33633E6D5541}" dt="2020-11-25T21:49:39.882" v="13891" actId="27918"/>
        <pc:sldMkLst>
          <pc:docMk/>
          <pc:sldMk cId="2702602169" sldId="273"/>
        </pc:sldMkLst>
        <pc:spChg chg="mod">
          <ac:chgData name="Nicolas  Robayo Pardo" userId="3dd790af-c4f1-4ae9-92ab-8fc8fe722260" providerId="ADAL" clId="{42FB99D4-69C7-3D44-BC01-33633E6D5541}" dt="2020-11-23T21:17:03.776" v="6075" actId="20577"/>
          <ac:spMkLst>
            <pc:docMk/>
            <pc:sldMk cId="2702602169" sldId="273"/>
            <ac:spMk id="2" creationId="{CCAC87B8-2F37-6045-AE40-41C8BFA719BF}"/>
          </ac:spMkLst>
        </pc:spChg>
        <pc:spChg chg="del">
          <ac:chgData name="Nicolas  Robayo Pardo" userId="3dd790af-c4f1-4ae9-92ab-8fc8fe722260" providerId="ADAL" clId="{42FB99D4-69C7-3D44-BC01-33633E6D5541}" dt="2020-11-25T19:53:07.795" v="9576"/>
          <ac:spMkLst>
            <pc:docMk/>
            <pc:sldMk cId="2702602169" sldId="273"/>
            <ac:spMk id="3" creationId="{97CAB958-7819-694C-B9D6-6A960904CDDA}"/>
          </ac:spMkLst>
        </pc:spChg>
        <pc:spChg chg="add mod">
          <ac:chgData name="Nicolas  Robayo Pardo" userId="3dd790af-c4f1-4ae9-92ab-8fc8fe722260" providerId="ADAL" clId="{42FB99D4-69C7-3D44-BC01-33633E6D5541}" dt="2020-11-25T21:25:53.758" v="13323" actId="20577"/>
          <ac:spMkLst>
            <pc:docMk/>
            <pc:sldMk cId="2702602169" sldId="273"/>
            <ac:spMk id="5" creationId="{7D72AB59-73B4-FE4C-B786-38A05275631E}"/>
          </ac:spMkLst>
        </pc:spChg>
        <pc:spChg chg="add del mod">
          <ac:chgData name="Nicolas  Robayo Pardo" userId="3dd790af-c4f1-4ae9-92ab-8fc8fe722260" providerId="ADAL" clId="{42FB99D4-69C7-3D44-BC01-33633E6D5541}" dt="2020-11-25T20:57:29.613" v="12371" actId="478"/>
          <ac:spMkLst>
            <pc:docMk/>
            <pc:sldMk cId="2702602169" sldId="273"/>
            <ac:spMk id="7" creationId="{9D28F9C6-77D9-0842-95CA-8E4EC65323A8}"/>
          </ac:spMkLst>
        </pc:spChg>
        <pc:graphicFrameChg chg="add del mod">
          <ac:chgData name="Nicolas  Robayo Pardo" userId="3dd790af-c4f1-4ae9-92ab-8fc8fe722260" providerId="ADAL" clId="{42FB99D4-69C7-3D44-BC01-33633E6D5541}" dt="2020-11-25T21:23:54.877" v="13248" actId="20577"/>
          <ac:graphicFrameMkLst>
            <pc:docMk/>
            <pc:sldMk cId="2702602169" sldId="273"/>
            <ac:graphicFrameMk id="4" creationId="{5B300C61-31DF-904B-8B63-ADD7AAAB0CF4}"/>
          </ac:graphicFrameMkLst>
        </pc:graphicFrameChg>
      </pc:sldChg>
      <pc:sldChg chg="addSp delSp modSp new mod modAnim">
        <pc:chgData name="Nicolas  Robayo Pardo" userId="3dd790af-c4f1-4ae9-92ab-8fc8fe722260" providerId="ADAL" clId="{42FB99D4-69C7-3D44-BC01-33633E6D5541}" dt="2020-11-25T17:26:17.114" v="7878"/>
        <pc:sldMkLst>
          <pc:docMk/>
          <pc:sldMk cId="2581858179" sldId="274"/>
        </pc:sldMkLst>
        <pc:spChg chg="mod">
          <ac:chgData name="Nicolas  Robayo Pardo" userId="3dd790af-c4f1-4ae9-92ab-8fc8fe722260" providerId="ADAL" clId="{42FB99D4-69C7-3D44-BC01-33633E6D5541}" dt="2020-11-23T21:16:26.109" v="5951" actId="20577"/>
          <ac:spMkLst>
            <pc:docMk/>
            <pc:sldMk cId="2581858179" sldId="274"/>
            <ac:spMk id="2" creationId="{D6015E0B-DC77-394D-A73C-DA20C39F7660}"/>
          </ac:spMkLst>
        </pc:spChg>
        <pc:spChg chg="del mod">
          <ac:chgData name="Nicolas  Robayo Pardo" userId="3dd790af-c4f1-4ae9-92ab-8fc8fe722260" providerId="ADAL" clId="{42FB99D4-69C7-3D44-BC01-33633E6D5541}" dt="2020-11-25T17:20:33.958" v="7539" actId="478"/>
          <ac:spMkLst>
            <pc:docMk/>
            <pc:sldMk cId="2581858179" sldId="274"/>
            <ac:spMk id="3" creationId="{6604BEEF-B20E-8045-B0DE-8B387F523C66}"/>
          </ac:spMkLst>
        </pc:spChg>
        <pc:spChg chg="add mod">
          <ac:chgData name="Nicolas  Robayo Pardo" userId="3dd790af-c4f1-4ae9-92ab-8fc8fe722260" providerId="ADAL" clId="{42FB99D4-69C7-3D44-BC01-33633E6D5541}" dt="2020-11-25T17:24:24.569" v="7710" actId="1076"/>
          <ac:spMkLst>
            <pc:docMk/>
            <pc:sldMk cId="2581858179" sldId="274"/>
            <ac:spMk id="4" creationId="{7B27BF64-65B8-8E4E-83EA-E99226EEB55D}"/>
          </ac:spMkLst>
        </pc:spChg>
        <pc:spChg chg="add del mod">
          <ac:chgData name="Nicolas  Robayo Pardo" userId="3dd790af-c4f1-4ae9-92ab-8fc8fe722260" providerId="ADAL" clId="{42FB99D4-69C7-3D44-BC01-33633E6D5541}" dt="2020-11-25T17:20:35.957" v="7541" actId="478"/>
          <ac:spMkLst>
            <pc:docMk/>
            <pc:sldMk cId="2581858179" sldId="274"/>
            <ac:spMk id="6" creationId="{33D7C463-8CF3-184F-8623-B7E2F8F86513}"/>
          </ac:spMkLst>
        </pc:spChg>
        <pc:spChg chg="add mod">
          <ac:chgData name="Nicolas  Robayo Pardo" userId="3dd790af-c4f1-4ae9-92ab-8fc8fe722260" providerId="ADAL" clId="{42FB99D4-69C7-3D44-BC01-33633E6D5541}" dt="2020-11-25T17:24:37.264" v="7719" actId="27636"/>
          <ac:spMkLst>
            <pc:docMk/>
            <pc:sldMk cId="2581858179" sldId="274"/>
            <ac:spMk id="7" creationId="{7E849D88-6655-AF4F-9290-3CD3F1638326}"/>
          </ac:spMkLst>
        </pc:spChg>
        <pc:spChg chg="add del mod">
          <ac:chgData name="Nicolas  Robayo Pardo" userId="3dd790af-c4f1-4ae9-92ab-8fc8fe722260" providerId="ADAL" clId="{42FB99D4-69C7-3D44-BC01-33633E6D5541}" dt="2020-11-25T17:24:39.691" v="7721"/>
          <ac:spMkLst>
            <pc:docMk/>
            <pc:sldMk cId="2581858179" sldId="274"/>
            <ac:spMk id="8" creationId="{66A13641-4615-FB47-B267-0F090CE2A82B}"/>
          </ac:spMkLst>
        </pc:spChg>
        <pc:spChg chg="add mod">
          <ac:chgData name="Nicolas  Robayo Pardo" userId="3dd790af-c4f1-4ae9-92ab-8fc8fe722260" providerId="ADAL" clId="{42FB99D4-69C7-3D44-BC01-33633E6D5541}" dt="2020-11-25T17:24:50.886" v="7725" actId="122"/>
          <ac:spMkLst>
            <pc:docMk/>
            <pc:sldMk cId="2581858179" sldId="274"/>
            <ac:spMk id="9" creationId="{3A588664-451A-6249-861D-A7257F882236}"/>
          </ac:spMkLst>
        </pc:spChg>
        <pc:spChg chg="add mod">
          <ac:chgData name="Nicolas  Robayo Pardo" userId="3dd790af-c4f1-4ae9-92ab-8fc8fe722260" providerId="ADAL" clId="{42FB99D4-69C7-3D44-BC01-33633E6D5541}" dt="2020-11-25T17:25:50.883" v="7873" actId="1076"/>
          <ac:spMkLst>
            <pc:docMk/>
            <pc:sldMk cId="2581858179" sldId="274"/>
            <ac:spMk id="10" creationId="{6DE5E9E9-0201-C44B-9CEC-0D0A9D1F147D}"/>
          </ac:spMkLst>
        </pc:spChg>
        <pc:spChg chg="add mod">
          <ac:chgData name="Nicolas  Robayo Pardo" userId="3dd790af-c4f1-4ae9-92ab-8fc8fe722260" providerId="ADAL" clId="{42FB99D4-69C7-3D44-BC01-33633E6D5541}" dt="2020-11-25T17:25:53.138" v="7874" actId="1076"/>
          <ac:spMkLst>
            <pc:docMk/>
            <pc:sldMk cId="2581858179" sldId="274"/>
            <ac:spMk id="11" creationId="{B4C92FD0-B4C7-1246-8E55-3BA69A4AB595}"/>
          </ac:spMkLst>
        </pc:spChg>
        <pc:spChg chg="add mod">
          <ac:chgData name="Nicolas  Robayo Pardo" userId="3dd790af-c4f1-4ae9-92ab-8fc8fe722260" providerId="ADAL" clId="{42FB99D4-69C7-3D44-BC01-33633E6D5541}" dt="2020-11-25T17:25:58.620" v="7875" actId="1076"/>
          <ac:spMkLst>
            <pc:docMk/>
            <pc:sldMk cId="2581858179" sldId="274"/>
            <ac:spMk id="12" creationId="{4209161B-9BD7-C84B-B862-3B42167F68D7}"/>
          </ac:spMkLst>
        </pc:spChg>
      </pc:sldChg>
      <pc:sldChg chg="modSp new mod ord">
        <pc:chgData name="Nicolas  Robayo Pardo" userId="3dd790af-c4f1-4ae9-92ab-8fc8fe722260" providerId="ADAL" clId="{42FB99D4-69C7-3D44-BC01-33633E6D5541}" dt="2020-11-25T20:11:01.564" v="10341" actId="313"/>
        <pc:sldMkLst>
          <pc:docMk/>
          <pc:sldMk cId="3143030040" sldId="275"/>
        </pc:sldMkLst>
        <pc:spChg chg="mod">
          <ac:chgData name="Nicolas  Robayo Pardo" userId="3dd790af-c4f1-4ae9-92ab-8fc8fe722260" providerId="ADAL" clId="{42FB99D4-69C7-3D44-BC01-33633E6D5541}" dt="2020-11-25T20:11:01.564" v="10341" actId="313"/>
          <ac:spMkLst>
            <pc:docMk/>
            <pc:sldMk cId="3143030040" sldId="275"/>
            <ac:spMk id="2" creationId="{314E3EB4-1925-7C46-9C0E-35D4BC4268E8}"/>
          </ac:spMkLst>
        </pc:spChg>
        <pc:spChg chg="mod">
          <ac:chgData name="Nicolas  Robayo Pardo" userId="3dd790af-c4f1-4ae9-92ab-8fc8fe722260" providerId="ADAL" clId="{42FB99D4-69C7-3D44-BC01-33633E6D5541}" dt="2020-11-25T20:10:55.237" v="10340" actId="27636"/>
          <ac:spMkLst>
            <pc:docMk/>
            <pc:sldMk cId="3143030040" sldId="275"/>
            <ac:spMk id="3" creationId="{5C41AC3E-A9E1-5943-9968-C3A1AFD51899}"/>
          </ac:spMkLst>
        </pc:spChg>
      </pc:sldChg>
      <pc:sldChg chg="modSp new mod">
        <pc:chgData name="Nicolas  Robayo Pardo" userId="3dd790af-c4f1-4ae9-92ab-8fc8fe722260" providerId="ADAL" clId="{42FB99D4-69C7-3D44-BC01-33633E6D5541}" dt="2020-11-25T18:52:09.540" v="9393" actId="20577"/>
        <pc:sldMkLst>
          <pc:docMk/>
          <pc:sldMk cId="4156313928" sldId="276"/>
        </pc:sldMkLst>
        <pc:spChg chg="mod">
          <ac:chgData name="Nicolas  Robayo Pardo" userId="3dd790af-c4f1-4ae9-92ab-8fc8fe722260" providerId="ADAL" clId="{42FB99D4-69C7-3D44-BC01-33633E6D5541}" dt="2020-11-25T17:43:51.269" v="8759" actId="20577"/>
          <ac:spMkLst>
            <pc:docMk/>
            <pc:sldMk cId="4156313928" sldId="276"/>
            <ac:spMk id="2" creationId="{8A9F990C-2420-344A-9389-70FD10E5AA87}"/>
          </ac:spMkLst>
        </pc:spChg>
        <pc:spChg chg="mod">
          <ac:chgData name="Nicolas  Robayo Pardo" userId="3dd790af-c4f1-4ae9-92ab-8fc8fe722260" providerId="ADAL" clId="{42FB99D4-69C7-3D44-BC01-33633E6D5541}" dt="2020-11-25T18:52:09.540" v="9393" actId="20577"/>
          <ac:spMkLst>
            <pc:docMk/>
            <pc:sldMk cId="4156313928" sldId="276"/>
            <ac:spMk id="3" creationId="{62876ECA-1C48-B04C-824A-F9746AD3D3CA}"/>
          </ac:spMkLst>
        </pc:spChg>
      </pc:sldChg>
      <pc:sldChg chg="modSp new mod">
        <pc:chgData name="Nicolas  Robayo Pardo" userId="3dd790af-c4f1-4ae9-92ab-8fc8fe722260" providerId="ADAL" clId="{42FB99D4-69C7-3D44-BC01-33633E6D5541}" dt="2020-11-25T21:58:44.435" v="14180" actId="6549"/>
        <pc:sldMkLst>
          <pc:docMk/>
          <pc:sldMk cId="2707354034" sldId="277"/>
        </pc:sldMkLst>
        <pc:spChg chg="mod">
          <ac:chgData name="Nicolas  Robayo Pardo" userId="3dd790af-c4f1-4ae9-92ab-8fc8fe722260" providerId="ADAL" clId="{42FB99D4-69C7-3D44-BC01-33633E6D5541}" dt="2020-11-23T21:17:08.469" v="6088" actId="20577"/>
          <ac:spMkLst>
            <pc:docMk/>
            <pc:sldMk cId="2707354034" sldId="277"/>
            <ac:spMk id="2" creationId="{A402187B-E3CE-1143-B248-2BDF8B414026}"/>
          </ac:spMkLst>
        </pc:spChg>
        <pc:spChg chg="mod">
          <ac:chgData name="Nicolas  Robayo Pardo" userId="3dd790af-c4f1-4ae9-92ab-8fc8fe722260" providerId="ADAL" clId="{42FB99D4-69C7-3D44-BC01-33633E6D5541}" dt="2020-11-25T21:58:44.435" v="14180" actId="6549"/>
          <ac:spMkLst>
            <pc:docMk/>
            <pc:sldMk cId="2707354034" sldId="277"/>
            <ac:spMk id="3" creationId="{5F2B546B-70C5-C645-A176-72A31F79CCD2}"/>
          </ac:spMkLst>
        </pc:spChg>
      </pc:sldChg>
      <pc:sldChg chg="addSp delSp modSp new mod">
        <pc:chgData name="Nicolas  Robayo Pardo" userId="3dd790af-c4f1-4ae9-92ab-8fc8fe722260" providerId="ADAL" clId="{42FB99D4-69C7-3D44-BC01-33633E6D5541}" dt="2020-11-25T22:01:09.107" v="14198" actId="1076"/>
        <pc:sldMkLst>
          <pc:docMk/>
          <pc:sldMk cId="3389723120" sldId="278"/>
        </pc:sldMkLst>
        <pc:spChg chg="mod">
          <ac:chgData name="Nicolas  Robayo Pardo" userId="3dd790af-c4f1-4ae9-92ab-8fc8fe722260" providerId="ADAL" clId="{42FB99D4-69C7-3D44-BC01-33633E6D5541}" dt="2020-11-23T21:17:22.009" v="6109" actId="20577"/>
          <ac:spMkLst>
            <pc:docMk/>
            <pc:sldMk cId="3389723120" sldId="278"/>
            <ac:spMk id="2" creationId="{8E0F3EF2-6D70-6E46-98D8-844BE368CA01}"/>
          </ac:spMkLst>
        </pc:spChg>
        <pc:spChg chg="mod">
          <ac:chgData name="Nicolas  Robayo Pardo" userId="3dd790af-c4f1-4ae9-92ab-8fc8fe722260" providerId="ADAL" clId="{42FB99D4-69C7-3D44-BC01-33633E6D5541}" dt="2020-11-25T22:00:02.268" v="14191" actId="20577"/>
          <ac:spMkLst>
            <pc:docMk/>
            <pc:sldMk cId="3389723120" sldId="278"/>
            <ac:spMk id="4" creationId="{FAF1A31F-07AE-4FE9-9D8D-22F25C779A32}"/>
          </ac:spMkLst>
        </pc:spChg>
        <pc:spChg chg="add mod">
          <ac:chgData name="Nicolas  Robayo Pardo" userId="3dd790af-c4f1-4ae9-92ab-8fc8fe722260" providerId="ADAL" clId="{42FB99D4-69C7-3D44-BC01-33633E6D5541}" dt="2020-11-25T20:22:32.180" v="11463" actId="9"/>
          <ac:spMkLst>
            <pc:docMk/>
            <pc:sldMk cId="3389723120" sldId="278"/>
            <ac:spMk id="5" creationId="{5731A75E-7EA2-3045-A37E-605D278B743B}"/>
          </ac:spMkLst>
        </pc:spChg>
        <pc:picChg chg="add del mod">
          <ac:chgData name="Nicolas  Robayo Pardo" userId="3dd790af-c4f1-4ae9-92ab-8fc8fe722260" providerId="ADAL" clId="{42FB99D4-69C7-3D44-BC01-33633E6D5541}" dt="2020-11-25T21:53:31.806" v="13946" actId="21"/>
          <ac:picMkLst>
            <pc:docMk/>
            <pc:sldMk cId="3389723120" sldId="278"/>
            <ac:picMk id="8" creationId="{DD2883C7-3ACD-9246-8614-19FEEC25D6BB}"/>
          </ac:picMkLst>
        </pc:picChg>
        <pc:picChg chg="add del mod">
          <ac:chgData name="Nicolas  Robayo Pardo" userId="3dd790af-c4f1-4ae9-92ab-8fc8fe722260" providerId="ADAL" clId="{42FB99D4-69C7-3D44-BC01-33633E6D5541}" dt="2020-11-25T22:00:47.608" v="14192" actId="478"/>
          <ac:picMkLst>
            <pc:docMk/>
            <pc:sldMk cId="3389723120" sldId="278"/>
            <ac:picMk id="9" creationId="{B58A8F40-CB8F-5C4F-BFC9-062C3D8E0B02}"/>
          </ac:picMkLst>
        </pc:picChg>
        <pc:picChg chg="add mod">
          <ac:chgData name="Nicolas  Robayo Pardo" userId="3dd790af-c4f1-4ae9-92ab-8fc8fe722260" providerId="ADAL" clId="{42FB99D4-69C7-3D44-BC01-33633E6D5541}" dt="2020-11-25T22:01:09.107" v="14198" actId="1076"/>
          <ac:picMkLst>
            <pc:docMk/>
            <pc:sldMk cId="3389723120" sldId="278"/>
            <ac:picMk id="11" creationId="{27742EF1-C222-804C-AD40-364835CDB1BE}"/>
          </ac:picMkLst>
        </pc:picChg>
      </pc:sldChg>
      <pc:sldChg chg="addSp delSp modSp new mod">
        <pc:chgData name="Nicolas  Robayo Pardo" userId="3dd790af-c4f1-4ae9-92ab-8fc8fe722260" providerId="ADAL" clId="{42FB99D4-69C7-3D44-BC01-33633E6D5541}" dt="2020-11-25T20:42:47.317" v="12342" actId="6549"/>
        <pc:sldMkLst>
          <pc:docMk/>
          <pc:sldMk cId="3882380701" sldId="279"/>
        </pc:sldMkLst>
        <pc:spChg chg="mod">
          <ac:chgData name="Nicolas  Robayo Pardo" userId="3dd790af-c4f1-4ae9-92ab-8fc8fe722260" providerId="ADAL" clId="{42FB99D4-69C7-3D44-BC01-33633E6D5541}" dt="2020-11-25T19:13:25.667" v="9414" actId="20577"/>
          <ac:spMkLst>
            <pc:docMk/>
            <pc:sldMk cId="3882380701" sldId="279"/>
            <ac:spMk id="2" creationId="{1BA290A2-0589-CB4D-A9A7-CAE68EDAC5DE}"/>
          </ac:spMkLst>
        </pc:spChg>
        <pc:spChg chg="mod">
          <ac:chgData name="Nicolas  Robayo Pardo" userId="3dd790af-c4f1-4ae9-92ab-8fc8fe722260" providerId="ADAL" clId="{42FB99D4-69C7-3D44-BC01-33633E6D5541}" dt="2020-11-25T20:42:47.317" v="12342" actId="6549"/>
          <ac:spMkLst>
            <pc:docMk/>
            <pc:sldMk cId="3882380701" sldId="279"/>
            <ac:spMk id="3" creationId="{34BB8829-EF09-1D4C-8D5B-8DB1A79255B4}"/>
          </ac:spMkLst>
        </pc:spChg>
        <pc:graphicFrameChg chg="add mod">
          <ac:chgData name="Nicolas  Robayo Pardo" userId="3dd790af-c4f1-4ae9-92ab-8fc8fe722260" providerId="ADAL" clId="{42FB99D4-69C7-3D44-BC01-33633E6D5541}" dt="2020-11-25T20:42:24.980" v="12300" actId="20577"/>
          <ac:graphicFrameMkLst>
            <pc:docMk/>
            <pc:sldMk cId="3882380701" sldId="279"/>
            <ac:graphicFrameMk id="4" creationId="{251ABF25-A65B-2543-A965-FEB3592426B3}"/>
          </ac:graphicFrameMkLst>
        </pc:graphicFrameChg>
        <pc:graphicFrameChg chg="add del mod">
          <ac:chgData name="Nicolas  Robayo Pardo" userId="3dd790af-c4f1-4ae9-92ab-8fc8fe722260" providerId="ADAL" clId="{42FB99D4-69C7-3D44-BC01-33633E6D5541}" dt="2020-11-25T20:38:35.098" v="12273" actId="478"/>
          <ac:graphicFrameMkLst>
            <pc:docMk/>
            <pc:sldMk cId="3882380701" sldId="279"/>
            <ac:graphicFrameMk id="5" creationId="{84EE7B57-32CB-B34A-85C4-96C9588424F2}"/>
          </ac:graphicFrameMkLst>
        </pc:graphicFrameChg>
        <pc:graphicFrameChg chg="add mod">
          <ac:chgData name="Nicolas  Robayo Pardo" userId="3dd790af-c4f1-4ae9-92ab-8fc8fe722260" providerId="ADAL" clId="{42FB99D4-69C7-3D44-BC01-33633E6D5541}" dt="2020-11-25T20:42:35.021" v="12302" actId="20577"/>
          <ac:graphicFrameMkLst>
            <pc:docMk/>
            <pc:sldMk cId="3882380701" sldId="279"/>
            <ac:graphicFrameMk id="6" creationId="{84EE7B57-32CB-B34A-85C4-96C9588424F2}"/>
          </ac:graphicFrameMkLst>
        </pc:graphicFrameChg>
      </pc:sldChg>
      <pc:sldChg chg="modSp add mod">
        <pc:chgData name="Nicolas  Robayo Pardo" userId="3dd790af-c4f1-4ae9-92ab-8fc8fe722260" providerId="ADAL" clId="{42FB99D4-69C7-3D44-BC01-33633E6D5541}" dt="2020-11-23T21:29:16.027" v="6190" actId="14100"/>
        <pc:sldMkLst>
          <pc:docMk/>
          <pc:sldMk cId="4270053237" sldId="280"/>
        </pc:sldMkLst>
        <pc:spChg chg="mod">
          <ac:chgData name="Nicolas  Robayo Pardo" userId="3dd790af-c4f1-4ae9-92ab-8fc8fe722260" providerId="ADAL" clId="{42FB99D4-69C7-3D44-BC01-33633E6D5541}" dt="2020-11-23T21:19:28.794" v="6160" actId="20577"/>
          <ac:spMkLst>
            <pc:docMk/>
            <pc:sldMk cId="4270053237" sldId="280"/>
            <ac:spMk id="2" creationId="{72417AF6-207E-114C-A997-0DFA4A22CA76}"/>
          </ac:spMkLst>
        </pc:spChg>
        <pc:spChg chg="mod">
          <ac:chgData name="Nicolas  Robayo Pardo" userId="3dd790af-c4f1-4ae9-92ab-8fc8fe722260" providerId="ADAL" clId="{42FB99D4-69C7-3D44-BC01-33633E6D5541}" dt="2020-11-23T21:29:16.027" v="6190" actId="14100"/>
          <ac:spMkLst>
            <pc:docMk/>
            <pc:sldMk cId="4270053237" sldId="280"/>
            <ac:spMk id="3" creationId="{9AC669D7-56FA-5F43-A78F-149689C4000E}"/>
          </ac:spMkLst>
        </pc:spChg>
      </pc:sldChg>
      <pc:sldChg chg="addSp delSp modSp add mod">
        <pc:chgData name="Nicolas  Robayo Pardo" userId="3dd790af-c4f1-4ae9-92ab-8fc8fe722260" providerId="ADAL" clId="{42FB99D4-69C7-3D44-BC01-33633E6D5541}" dt="2020-11-25T21:49:39.894" v="13892" actId="27918"/>
        <pc:sldMkLst>
          <pc:docMk/>
          <pc:sldMk cId="2009031975" sldId="281"/>
        </pc:sldMkLst>
        <pc:spChg chg="del">
          <ac:chgData name="Nicolas  Robayo Pardo" userId="3dd790af-c4f1-4ae9-92ab-8fc8fe722260" providerId="ADAL" clId="{42FB99D4-69C7-3D44-BC01-33633E6D5541}" dt="2020-11-25T20:56:18.661" v="12358" actId="478"/>
          <ac:spMkLst>
            <pc:docMk/>
            <pc:sldMk cId="2009031975" sldId="281"/>
            <ac:spMk id="3" creationId="{97CAB958-7819-694C-B9D6-6A960904CDDA}"/>
          </ac:spMkLst>
        </pc:spChg>
        <pc:graphicFrameChg chg="add mod">
          <ac:chgData name="Nicolas  Robayo Pardo" userId="3dd790af-c4f1-4ae9-92ab-8fc8fe722260" providerId="ADAL" clId="{42FB99D4-69C7-3D44-BC01-33633E6D5541}" dt="2020-11-25T20:56:23.890" v="12360"/>
          <ac:graphicFrameMkLst>
            <pc:docMk/>
            <pc:sldMk cId="2009031975" sldId="281"/>
            <ac:graphicFrameMk id="4" creationId="{47BB899B-9E57-684C-9E00-CFAEA750D6E2}"/>
          </ac:graphicFrameMkLst>
        </pc:graphicFrameChg>
      </pc:sldChg>
      <pc:sldChg chg="modSp add del mod">
        <pc:chgData name="Nicolas  Robayo Pardo" userId="3dd790af-c4f1-4ae9-92ab-8fc8fe722260" providerId="ADAL" clId="{42FB99D4-69C7-3D44-BC01-33633E6D5541}" dt="2020-11-25T20:39:10.842" v="12281" actId="2696"/>
        <pc:sldMkLst>
          <pc:docMk/>
          <pc:sldMk cId="310306725" sldId="282"/>
        </pc:sldMkLst>
        <pc:spChg chg="mod">
          <ac:chgData name="Nicolas  Robayo Pardo" userId="3dd790af-c4f1-4ae9-92ab-8fc8fe722260" providerId="ADAL" clId="{42FB99D4-69C7-3D44-BC01-33633E6D5541}" dt="2020-11-23T21:30:35.627" v="6211" actId="20577"/>
          <ac:spMkLst>
            <pc:docMk/>
            <pc:sldMk cId="310306725" sldId="282"/>
            <ac:spMk id="2" creationId="{CCAC87B8-2F37-6045-AE40-41C8BFA719BF}"/>
          </ac:spMkLst>
        </pc:spChg>
      </pc:sldChg>
      <pc:sldChg chg="addSp modSp new mod setBg">
        <pc:chgData name="Nicolas  Robayo Pardo" userId="3dd790af-c4f1-4ae9-92ab-8fc8fe722260" providerId="ADAL" clId="{42FB99D4-69C7-3D44-BC01-33633E6D5541}" dt="2020-11-25T16:55:57.636" v="6582" actId="1036"/>
        <pc:sldMkLst>
          <pc:docMk/>
          <pc:sldMk cId="2014522332" sldId="283"/>
        </pc:sldMkLst>
        <pc:spChg chg="add mod">
          <ac:chgData name="Nicolas  Robayo Pardo" userId="3dd790af-c4f1-4ae9-92ab-8fc8fe722260" providerId="ADAL" clId="{42FB99D4-69C7-3D44-BC01-33633E6D5541}" dt="2020-11-25T16:55:57.636" v="6582" actId="1036"/>
          <ac:spMkLst>
            <pc:docMk/>
            <pc:sldMk cId="2014522332" sldId="283"/>
            <ac:spMk id="4" creationId="{3C5DF9D4-1894-7642-8B83-7589A2F1A6C8}"/>
          </ac:spMkLst>
        </pc:spChg>
        <pc:spChg chg="add mod">
          <ac:chgData name="Nicolas  Robayo Pardo" userId="3dd790af-c4f1-4ae9-92ab-8fc8fe722260" providerId="ADAL" clId="{42FB99D4-69C7-3D44-BC01-33633E6D5541}" dt="2020-11-25T16:54:06.410" v="6343" actId="207"/>
          <ac:spMkLst>
            <pc:docMk/>
            <pc:sldMk cId="2014522332" sldId="283"/>
            <ac:spMk id="5" creationId="{D42B3BB5-D0E8-B641-9090-635A0325A6EB}"/>
          </ac:spMkLst>
        </pc:spChg>
        <pc:spChg chg="add mod">
          <ac:chgData name="Nicolas  Robayo Pardo" userId="3dd790af-c4f1-4ae9-92ab-8fc8fe722260" providerId="ADAL" clId="{42FB99D4-69C7-3D44-BC01-33633E6D5541}" dt="2020-11-25T16:55:48.706" v="6577" actId="14100"/>
          <ac:spMkLst>
            <pc:docMk/>
            <pc:sldMk cId="2014522332" sldId="283"/>
            <ac:spMk id="6" creationId="{F84022FB-2CA6-554E-BC94-0B610338ACD7}"/>
          </ac:spMkLst>
        </pc:spChg>
        <pc:picChg chg="add mod">
          <ac:chgData name="Nicolas  Robayo Pardo" userId="3dd790af-c4f1-4ae9-92ab-8fc8fe722260" providerId="ADAL" clId="{42FB99D4-69C7-3D44-BC01-33633E6D5541}" dt="2020-11-25T16:55:46.181" v="6576" actId="1076"/>
          <ac:picMkLst>
            <pc:docMk/>
            <pc:sldMk cId="2014522332" sldId="283"/>
            <ac:picMk id="3" creationId="{8CDCAD58-E9FD-1A41-9440-DABE6E43E536}"/>
          </ac:picMkLst>
        </pc:picChg>
      </pc:sldChg>
      <pc:sldChg chg="addSp delSp modSp new mod">
        <pc:chgData name="Nicolas  Robayo Pardo" userId="3dd790af-c4f1-4ae9-92ab-8fc8fe722260" providerId="ADAL" clId="{42FB99D4-69C7-3D44-BC01-33633E6D5541}" dt="2020-11-25T17:42:33.859" v="8594" actId="20577"/>
        <pc:sldMkLst>
          <pc:docMk/>
          <pc:sldMk cId="836054384" sldId="284"/>
        </pc:sldMkLst>
        <pc:spChg chg="mod">
          <ac:chgData name="Nicolas  Robayo Pardo" userId="3dd790af-c4f1-4ae9-92ab-8fc8fe722260" providerId="ADAL" clId="{42FB99D4-69C7-3D44-BC01-33633E6D5541}" dt="2020-11-25T17:08:08.706" v="6910" actId="20577"/>
          <ac:spMkLst>
            <pc:docMk/>
            <pc:sldMk cId="836054384" sldId="284"/>
            <ac:spMk id="2" creationId="{DA943500-8BAD-414F-BBA1-2C421A02EB10}"/>
          </ac:spMkLst>
        </pc:spChg>
        <pc:spChg chg="mod">
          <ac:chgData name="Nicolas  Robayo Pardo" userId="3dd790af-c4f1-4ae9-92ab-8fc8fe722260" providerId="ADAL" clId="{42FB99D4-69C7-3D44-BC01-33633E6D5541}" dt="2020-11-25T17:42:33.859" v="8594" actId="20577"/>
          <ac:spMkLst>
            <pc:docMk/>
            <pc:sldMk cId="836054384" sldId="284"/>
            <ac:spMk id="3" creationId="{F3B581CC-6C87-7948-95E0-15C683BF49FF}"/>
          </ac:spMkLst>
        </pc:spChg>
        <pc:picChg chg="add del mod">
          <ac:chgData name="Nicolas  Robayo Pardo" userId="3dd790af-c4f1-4ae9-92ab-8fc8fe722260" providerId="ADAL" clId="{42FB99D4-69C7-3D44-BC01-33633E6D5541}" dt="2020-11-25T17:41:56.281" v="8577" actId="478"/>
          <ac:picMkLst>
            <pc:docMk/>
            <pc:sldMk cId="836054384" sldId="284"/>
            <ac:picMk id="5" creationId="{5F5890EC-7936-7B4A-B84A-E5FFB179D880}"/>
          </ac:picMkLst>
        </pc:picChg>
        <pc:picChg chg="add del mod">
          <ac:chgData name="Nicolas  Robayo Pardo" userId="3dd790af-c4f1-4ae9-92ab-8fc8fe722260" providerId="ADAL" clId="{42FB99D4-69C7-3D44-BC01-33633E6D5541}" dt="2020-11-25T17:35:55.477" v="8512" actId="478"/>
          <ac:picMkLst>
            <pc:docMk/>
            <pc:sldMk cId="836054384" sldId="284"/>
            <ac:picMk id="7" creationId="{C3C8F923-B292-A245-B20E-C93DE29EA42E}"/>
          </ac:picMkLst>
        </pc:picChg>
        <pc:picChg chg="add del mod">
          <ac:chgData name="Nicolas  Robayo Pardo" userId="3dd790af-c4f1-4ae9-92ab-8fc8fe722260" providerId="ADAL" clId="{42FB99D4-69C7-3D44-BC01-33633E6D5541}" dt="2020-11-25T17:39:02.792" v="8542" actId="478"/>
          <ac:picMkLst>
            <pc:docMk/>
            <pc:sldMk cId="836054384" sldId="284"/>
            <ac:picMk id="9" creationId="{80AC05A0-3F83-7C42-9C18-09D08E944F35}"/>
          </ac:picMkLst>
        </pc:picChg>
        <pc:picChg chg="add del mod">
          <ac:chgData name="Nicolas  Robayo Pardo" userId="3dd790af-c4f1-4ae9-92ab-8fc8fe722260" providerId="ADAL" clId="{42FB99D4-69C7-3D44-BC01-33633E6D5541}" dt="2020-11-25T17:41:13.700" v="8566" actId="478"/>
          <ac:picMkLst>
            <pc:docMk/>
            <pc:sldMk cId="836054384" sldId="284"/>
            <ac:picMk id="11" creationId="{B18BF080-C6E5-C546-B4C1-FCB25B36E8FA}"/>
          </ac:picMkLst>
        </pc:picChg>
        <pc:picChg chg="add del mod">
          <ac:chgData name="Nicolas  Robayo Pardo" userId="3dd790af-c4f1-4ae9-92ab-8fc8fe722260" providerId="ADAL" clId="{42FB99D4-69C7-3D44-BC01-33633E6D5541}" dt="2020-11-25T17:41:16.672" v="8569" actId="478"/>
          <ac:picMkLst>
            <pc:docMk/>
            <pc:sldMk cId="836054384" sldId="284"/>
            <ac:picMk id="13" creationId="{72404992-DAE6-214B-A7E8-A3393A11F256}"/>
          </ac:picMkLst>
        </pc:picChg>
        <pc:picChg chg="add mod">
          <ac:chgData name="Nicolas  Robayo Pardo" userId="3dd790af-c4f1-4ae9-92ab-8fc8fe722260" providerId="ADAL" clId="{42FB99D4-69C7-3D44-BC01-33633E6D5541}" dt="2020-11-25T17:42:14.839" v="8591" actId="1076"/>
          <ac:picMkLst>
            <pc:docMk/>
            <pc:sldMk cId="836054384" sldId="284"/>
            <ac:picMk id="15" creationId="{F8FD59D2-5D2C-5D4D-A69F-F9A3F9E5ABF3}"/>
          </ac:picMkLst>
        </pc:picChg>
        <pc:picChg chg="add mod">
          <ac:chgData name="Nicolas  Robayo Pardo" userId="3dd790af-c4f1-4ae9-92ab-8fc8fe722260" providerId="ADAL" clId="{42FB99D4-69C7-3D44-BC01-33633E6D5541}" dt="2020-11-25T17:42:11.083" v="8589" actId="1076"/>
          <ac:picMkLst>
            <pc:docMk/>
            <pc:sldMk cId="836054384" sldId="284"/>
            <ac:picMk id="17" creationId="{696A50B0-AD06-F94B-8189-ADAC8ABB0A37}"/>
          </ac:picMkLst>
        </pc:picChg>
        <pc:picChg chg="add mod">
          <ac:chgData name="Nicolas  Robayo Pardo" userId="3dd790af-c4f1-4ae9-92ab-8fc8fe722260" providerId="ADAL" clId="{42FB99D4-69C7-3D44-BC01-33633E6D5541}" dt="2020-11-25T17:42:07.008" v="8586" actId="1076"/>
          <ac:picMkLst>
            <pc:docMk/>
            <pc:sldMk cId="836054384" sldId="284"/>
            <ac:picMk id="19" creationId="{201D3CC3-C496-3744-973E-60471232854F}"/>
          </ac:picMkLst>
        </pc:picChg>
        <pc:picChg chg="add mod">
          <ac:chgData name="Nicolas  Robayo Pardo" userId="3dd790af-c4f1-4ae9-92ab-8fc8fe722260" providerId="ADAL" clId="{42FB99D4-69C7-3D44-BC01-33633E6D5541}" dt="2020-11-25T17:42:12.590" v="8590" actId="1076"/>
          <ac:picMkLst>
            <pc:docMk/>
            <pc:sldMk cId="836054384" sldId="284"/>
            <ac:picMk id="1026" creationId="{E7AF118A-F3C1-7C45-9BB3-5BFE71821659}"/>
          </ac:picMkLst>
        </pc:picChg>
      </pc:sldChg>
      <pc:sldChg chg="addSp delSp modSp add mod ord modAnim">
        <pc:chgData name="Nicolas  Robayo Pardo" userId="3dd790af-c4f1-4ae9-92ab-8fc8fe722260" providerId="ADAL" clId="{42FB99D4-69C7-3D44-BC01-33633E6D5541}" dt="2020-11-25T17:27:25.209" v="7944"/>
        <pc:sldMkLst>
          <pc:docMk/>
          <pc:sldMk cId="2609674713" sldId="285"/>
        </pc:sldMkLst>
        <pc:spChg chg="del">
          <ac:chgData name="Nicolas  Robayo Pardo" userId="3dd790af-c4f1-4ae9-92ab-8fc8fe722260" providerId="ADAL" clId="{42FB99D4-69C7-3D44-BC01-33633E6D5541}" dt="2020-11-25T17:14:23.828" v="7363" actId="478"/>
          <ac:spMkLst>
            <pc:docMk/>
            <pc:sldMk cId="2609674713" sldId="285"/>
            <ac:spMk id="3" creationId="{6604BEEF-B20E-8045-B0DE-8B387F523C66}"/>
          </ac:spMkLst>
        </pc:spChg>
        <pc:spChg chg="del">
          <ac:chgData name="Nicolas  Robayo Pardo" userId="3dd790af-c4f1-4ae9-92ab-8fc8fe722260" providerId="ADAL" clId="{42FB99D4-69C7-3D44-BC01-33633E6D5541}" dt="2020-11-25T17:14:23.828" v="7363" actId="478"/>
          <ac:spMkLst>
            <pc:docMk/>
            <pc:sldMk cId="2609674713" sldId="285"/>
            <ac:spMk id="4" creationId="{7B27BF64-65B8-8E4E-83EA-E99226EEB55D}"/>
          </ac:spMkLst>
        </pc:spChg>
        <pc:spChg chg="add del mod">
          <ac:chgData name="Nicolas  Robayo Pardo" userId="3dd790af-c4f1-4ae9-92ab-8fc8fe722260" providerId="ADAL" clId="{42FB99D4-69C7-3D44-BC01-33633E6D5541}" dt="2020-11-25T17:14:25.139" v="7364" actId="478"/>
          <ac:spMkLst>
            <pc:docMk/>
            <pc:sldMk cId="2609674713" sldId="285"/>
            <ac:spMk id="6" creationId="{D6E92E0E-13A2-3E4F-A9D7-0CDEDE6749D2}"/>
          </ac:spMkLst>
        </pc:spChg>
        <pc:spChg chg="add del mod">
          <ac:chgData name="Nicolas  Robayo Pardo" userId="3dd790af-c4f1-4ae9-92ab-8fc8fe722260" providerId="ADAL" clId="{42FB99D4-69C7-3D44-BC01-33633E6D5541}" dt="2020-11-25T17:14:42.458" v="7369" actId="478"/>
          <ac:spMkLst>
            <pc:docMk/>
            <pc:sldMk cId="2609674713" sldId="285"/>
            <ac:spMk id="9" creationId="{116DD3F8-ADA2-264F-8899-727A50CA2574}"/>
          </ac:spMkLst>
        </pc:spChg>
        <pc:spChg chg="add mod">
          <ac:chgData name="Nicolas  Robayo Pardo" userId="3dd790af-c4f1-4ae9-92ab-8fc8fe722260" providerId="ADAL" clId="{42FB99D4-69C7-3D44-BC01-33633E6D5541}" dt="2020-11-25T17:20:29.192" v="7538" actId="6549"/>
          <ac:spMkLst>
            <pc:docMk/>
            <pc:sldMk cId="2609674713" sldId="285"/>
            <ac:spMk id="17" creationId="{1719C48D-3BF5-A649-8590-61AB27AF3DE8}"/>
          </ac:spMkLst>
        </pc:spChg>
        <pc:spChg chg="add mod">
          <ac:chgData name="Nicolas  Robayo Pardo" userId="3dd790af-c4f1-4ae9-92ab-8fc8fe722260" providerId="ADAL" clId="{42FB99D4-69C7-3D44-BC01-33633E6D5541}" dt="2020-11-25T17:15:54.988" v="7417" actId="1076"/>
          <ac:spMkLst>
            <pc:docMk/>
            <pc:sldMk cId="2609674713" sldId="285"/>
            <ac:spMk id="18" creationId="{69E801AB-73A4-3F45-BED9-AE789CC57912}"/>
          </ac:spMkLst>
        </pc:spChg>
        <pc:spChg chg="add mod">
          <ac:chgData name="Nicolas  Robayo Pardo" userId="3dd790af-c4f1-4ae9-92ab-8fc8fe722260" providerId="ADAL" clId="{42FB99D4-69C7-3D44-BC01-33633E6D5541}" dt="2020-11-25T17:16:12.832" v="7428" actId="20577"/>
          <ac:spMkLst>
            <pc:docMk/>
            <pc:sldMk cId="2609674713" sldId="285"/>
            <ac:spMk id="19" creationId="{D2718AE5-BE85-AB47-B96C-FF7CD1C8540A}"/>
          </ac:spMkLst>
        </pc:spChg>
        <pc:spChg chg="add mod">
          <ac:chgData name="Nicolas  Robayo Pardo" userId="3dd790af-c4f1-4ae9-92ab-8fc8fe722260" providerId="ADAL" clId="{42FB99D4-69C7-3D44-BC01-33633E6D5541}" dt="2020-11-25T17:16:14.567" v="7429" actId="20577"/>
          <ac:spMkLst>
            <pc:docMk/>
            <pc:sldMk cId="2609674713" sldId="285"/>
            <ac:spMk id="20" creationId="{7439CACE-435E-1946-AAD1-80A8A0E0361E}"/>
          </ac:spMkLst>
        </pc:spChg>
        <pc:spChg chg="add mod">
          <ac:chgData name="Nicolas  Robayo Pardo" userId="3dd790af-c4f1-4ae9-92ab-8fc8fe722260" providerId="ADAL" clId="{42FB99D4-69C7-3D44-BC01-33633E6D5541}" dt="2020-11-25T17:16:17.100" v="7433" actId="20577"/>
          <ac:spMkLst>
            <pc:docMk/>
            <pc:sldMk cId="2609674713" sldId="285"/>
            <ac:spMk id="21" creationId="{53F9AF0D-2D4E-494A-9AC0-1F4D1A6C47CD}"/>
          </ac:spMkLst>
        </pc:spChg>
        <pc:spChg chg="add mod">
          <ac:chgData name="Nicolas  Robayo Pardo" userId="3dd790af-c4f1-4ae9-92ab-8fc8fe722260" providerId="ADAL" clId="{42FB99D4-69C7-3D44-BC01-33633E6D5541}" dt="2020-11-25T17:19:10.994" v="7503" actId="1076"/>
          <ac:spMkLst>
            <pc:docMk/>
            <pc:sldMk cId="2609674713" sldId="285"/>
            <ac:spMk id="36" creationId="{6A1A34F6-F5B0-BC40-8742-7AB7F051209A}"/>
          </ac:spMkLst>
        </pc:spChg>
        <pc:spChg chg="add del mod">
          <ac:chgData name="Nicolas  Robayo Pardo" userId="3dd790af-c4f1-4ae9-92ab-8fc8fe722260" providerId="ADAL" clId="{42FB99D4-69C7-3D44-BC01-33633E6D5541}" dt="2020-11-25T17:19:05.801" v="7502" actId="478"/>
          <ac:spMkLst>
            <pc:docMk/>
            <pc:sldMk cId="2609674713" sldId="285"/>
            <ac:spMk id="37" creationId="{6C64CA19-3E25-654F-8D7A-5099AE14DC3C}"/>
          </ac:spMkLst>
        </pc:spChg>
        <pc:spChg chg="add mod">
          <ac:chgData name="Nicolas  Robayo Pardo" userId="3dd790af-c4f1-4ae9-92ab-8fc8fe722260" providerId="ADAL" clId="{42FB99D4-69C7-3D44-BC01-33633E6D5541}" dt="2020-11-25T17:19:20.275" v="7511" actId="20577"/>
          <ac:spMkLst>
            <pc:docMk/>
            <pc:sldMk cId="2609674713" sldId="285"/>
            <ac:spMk id="38" creationId="{D7FAB817-41CB-4B4B-A5DD-F6BA51453288}"/>
          </ac:spMkLst>
        </pc:spChg>
        <pc:spChg chg="add mod">
          <ac:chgData name="Nicolas  Robayo Pardo" userId="3dd790af-c4f1-4ae9-92ab-8fc8fe722260" providerId="ADAL" clId="{42FB99D4-69C7-3D44-BC01-33633E6D5541}" dt="2020-11-25T17:19:15.409" v="7507" actId="20577"/>
          <ac:spMkLst>
            <pc:docMk/>
            <pc:sldMk cId="2609674713" sldId="285"/>
            <ac:spMk id="39" creationId="{253822B5-554C-2441-94A8-D221516E685E}"/>
          </ac:spMkLst>
        </pc:spChg>
        <pc:spChg chg="add mod">
          <ac:chgData name="Nicolas  Robayo Pardo" userId="3dd790af-c4f1-4ae9-92ab-8fc8fe722260" providerId="ADAL" clId="{42FB99D4-69C7-3D44-BC01-33633E6D5541}" dt="2020-11-25T17:19:37.704" v="7526" actId="20577"/>
          <ac:spMkLst>
            <pc:docMk/>
            <pc:sldMk cId="2609674713" sldId="285"/>
            <ac:spMk id="40" creationId="{FB5817DA-083A-4C45-8619-75819C7F1D08}"/>
          </ac:spMkLst>
        </pc:spChg>
        <pc:spChg chg="add mod">
          <ac:chgData name="Nicolas  Robayo Pardo" userId="3dd790af-c4f1-4ae9-92ab-8fc8fe722260" providerId="ADAL" clId="{42FB99D4-69C7-3D44-BC01-33633E6D5541}" dt="2020-11-25T17:19:35.958" v="7524" actId="20577"/>
          <ac:spMkLst>
            <pc:docMk/>
            <pc:sldMk cId="2609674713" sldId="285"/>
            <ac:spMk id="41" creationId="{ABDF21A2-7597-AF42-B9EF-0F31FA705FFF}"/>
          </ac:spMkLst>
        </pc:spChg>
        <pc:spChg chg="add mod">
          <ac:chgData name="Nicolas  Robayo Pardo" userId="3dd790af-c4f1-4ae9-92ab-8fc8fe722260" providerId="ADAL" clId="{42FB99D4-69C7-3D44-BC01-33633E6D5541}" dt="2020-11-25T17:19:23.494" v="7515" actId="20577"/>
          <ac:spMkLst>
            <pc:docMk/>
            <pc:sldMk cId="2609674713" sldId="285"/>
            <ac:spMk id="42" creationId="{7C792A1E-C146-8545-ADD4-30559B0A69F3}"/>
          </ac:spMkLst>
        </pc:spChg>
        <pc:spChg chg="add mod">
          <ac:chgData name="Nicolas  Robayo Pardo" userId="3dd790af-c4f1-4ae9-92ab-8fc8fe722260" providerId="ADAL" clId="{42FB99D4-69C7-3D44-BC01-33633E6D5541}" dt="2020-11-25T17:27:15.047" v="7942" actId="404"/>
          <ac:spMkLst>
            <pc:docMk/>
            <pc:sldMk cId="2609674713" sldId="285"/>
            <ac:spMk id="60" creationId="{9E42F240-41EB-4E4C-B92C-60F9309D07E1}"/>
          </ac:spMkLst>
        </pc:spChg>
        <pc:picChg chg="add mod">
          <ac:chgData name="Nicolas  Robayo Pardo" userId="3dd790af-c4f1-4ae9-92ab-8fc8fe722260" providerId="ADAL" clId="{42FB99D4-69C7-3D44-BC01-33633E6D5541}" dt="2020-11-25T17:16:28.140" v="7435" actId="207"/>
          <ac:picMkLst>
            <pc:docMk/>
            <pc:sldMk cId="2609674713" sldId="285"/>
            <ac:picMk id="8" creationId="{05B2009C-80D4-AA49-A770-0A3EAD652BAD}"/>
          </ac:picMkLst>
        </pc:picChg>
        <pc:picChg chg="add mod">
          <ac:chgData name="Nicolas  Robayo Pardo" userId="3dd790af-c4f1-4ae9-92ab-8fc8fe722260" providerId="ADAL" clId="{42FB99D4-69C7-3D44-BC01-33633E6D5541}" dt="2020-11-25T17:16:28.140" v="7435" actId="207"/>
          <ac:picMkLst>
            <pc:docMk/>
            <pc:sldMk cId="2609674713" sldId="285"/>
            <ac:picMk id="10" creationId="{74B4ECCC-EFDD-D04F-9933-40F507009561}"/>
          </ac:picMkLst>
        </pc:picChg>
        <pc:picChg chg="add mod">
          <ac:chgData name="Nicolas  Robayo Pardo" userId="3dd790af-c4f1-4ae9-92ab-8fc8fe722260" providerId="ADAL" clId="{42FB99D4-69C7-3D44-BC01-33633E6D5541}" dt="2020-11-25T17:16:28.140" v="7435" actId="207"/>
          <ac:picMkLst>
            <pc:docMk/>
            <pc:sldMk cId="2609674713" sldId="285"/>
            <ac:picMk id="11" creationId="{2214D22E-99EC-8E40-AA0F-B2F47A7D52D9}"/>
          </ac:picMkLst>
        </pc:picChg>
        <pc:picChg chg="add del mod">
          <ac:chgData name="Nicolas  Robayo Pardo" userId="3dd790af-c4f1-4ae9-92ab-8fc8fe722260" providerId="ADAL" clId="{42FB99D4-69C7-3D44-BC01-33633E6D5541}" dt="2020-11-25T17:14:46.260" v="7379"/>
          <ac:picMkLst>
            <pc:docMk/>
            <pc:sldMk cId="2609674713" sldId="285"/>
            <ac:picMk id="12" creationId="{2E173FD7-A6E0-F646-AB91-2898E33947EA}"/>
          </ac:picMkLst>
        </pc:picChg>
        <pc:picChg chg="add del mod">
          <ac:chgData name="Nicolas  Robayo Pardo" userId="3dd790af-c4f1-4ae9-92ab-8fc8fe722260" providerId="ADAL" clId="{42FB99D4-69C7-3D44-BC01-33633E6D5541}" dt="2020-11-25T17:14:45.816" v="7378"/>
          <ac:picMkLst>
            <pc:docMk/>
            <pc:sldMk cId="2609674713" sldId="285"/>
            <ac:picMk id="13" creationId="{86CBAAE7-9549-6A4B-BF10-0D314E256313}"/>
          </ac:picMkLst>
        </pc:picChg>
        <pc:picChg chg="add del mod">
          <ac:chgData name="Nicolas  Robayo Pardo" userId="3dd790af-c4f1-4ae9-92ab-8fc8fe722260" providerId="ADAL" clId="{42FB99D4-69C7-3D44-BC01-33633E6D5541}" dt="2020-11-25T17:14:45.737" v="7377"/>
          <ac:picMkLst>
            <pc:docMk/>
            <pc:sldMk cId="2609674713" sldId="285"/>
            <ac:picMk id="14" creationId="{01FB0594-DE78-3647-97EE-42D4BB42A2D5}"/>
          </ac:picMkLst>
        </pc:picChg>
        <pc:picChg chg="add del mod">
          <ac:chgData name="Nicolas  Robayo Pardo" userId="3dd790af-c4f1-4ae9-92ab-8fc8fe722260" providerId="ADAL" clId="{42FB99D4-69C7-3D44-BC01-33633E6D5541}" dt="2020-11-25T17:14:45.644" v="7376"/>
          <ac:picMkLst>
            <pc:docMk/>
            <pc:sldMk cId="2609674713" sldId="285"/>
            <ac:picMk id="15" creationId="{4567A9A3-C2F0-A744-9434-AF90072E3EE7}"/>
          </ac:picMkLst>
        </pc:picChg>
        <pc:picChg chg="add mod">
          <ac:chgData name="Nicolas  Robayo Pardo" userId="3dd790af-c4f1-4ae9-92ab-8fc8fe722260" providerId="ADAL" clId="{42FB99D4-69C7-3D44-BC01-33633E6D5541}" dt="2020-11-25T17:16:28.140" v="7435" actId="207"/>
          <ac:picMkLst>
            <pc:docMk/>
            <pc:sldMk cId="2609674713" sldId="285"/>
            <ac:picMk id="16" creationId="{FD4FD5DB-385D-F548-A4DB-9313FA57107A}"/>
          </ac:picMkLst>
        </pc:picChg>
        <pc:picChg chg="add mod">
          <ac:chgData name="Nicolas  Robayo Pardo" userId="3dd790af-c4f1-4ae9-92ab-8fc8fe722260" providerId="ADAL" clId="{42FB99D4-69C7-3D44-BC01-33633E6D5541}" dt="2020-11-25T17:17:36.777" v="7445" actId="1076"/>
          <ac:picMkLst>
            <pc:docMk/>
            <pc:sldMk cId="2609674713" sldId="285"/>
            <ac:picMk id="23" creationId="{201D1E78-DDC4-8347-BAFA-FD991D584F61}"/>
          </ac:picMkLst>
        </pc:picChg>
        <pc:picChg chg="add mod">
          <ac:chgData name="Nicolas  Robayo Pardo" userId="3dd790af-c4f1-4ae9-92ab-8fc8fe722260" providerId="ADAL" clId="{42FB99D4-69C7-3D44-BC01-33633E6D5541}" dt="2020-11-25T17:18:01.596" v="7454" actId="1076"/>
          <ac:picMkLst>
            <pc:docMk/>
            <pc:sldMk cId="2609674713" sldId="285"/>
            <ac:picMk id="25" creationId="{822E0911-3099-C644-81EC-68A4BEC2E144}"/>
          </ac:picMkLst>
        </pc:picChg>
        <pc:picChg chg="add mod">
          <ac:chgData name="Nicolas  Robayo Pardo" userId="3dd790af-c4f1-4ae9-92ab-8fc8fe722260" providerId="ADAL" clId="{42FB99D4-69C7-3D44-BC01-33633E6D5541}" dt="2020-11-25T17:19:00.479" v="7500" actId="1076"/>
          <ac:picMkLst>
            <pc:docMk/>
            <pc:sldMk cId="2609674713" sldId="285"/>
            <ac:picMk id="27" creationId="{5D9D05E6-E5EA-3448-9209-A2A086B0229C}"/>
          </ac:picMkLst>
        </pc:picChg>
        <pc:picChg chg="add mod">
          <ac:chgData name="Nicolas  Robayo Pardo" userId="3dd790af-c4f1-4ae9-92ab-8fc8fe722260" providerId="ADAL" clId="{42FB99D4-69C7-3D44-BC01-33633E6D5541}" dt="2020-11-25T17:18:38.869" v="7495" actId="1076"/>
          <ac:picMkLst>
            <pc:docMk/>
            <pc:sldMk cId="2609674713" sldId="285"/>
            <ac:picMk id="29" creationId="{C5C551C0-0AE2-5548-9276-804F6DC01067}"/>
          </ac:picMkLst>
        </pc:picChg>
        <pc:picChg chg="add del mod">
          <ac:chgData name="Nicolas  Robayo Pardo" userId="3dd790af-c4f1-4ae9-92ab-8fc8fe722260" providerId="ADAL" clId="{42FB99D4-69C7-3D44-BC01-33633E6D5541}" dt="2020-11-25T17:17:38.630" v="7447" actId="478"/>
          <ac:picMkLst>
            <pc:docMk/>
            <pc:sldMk cId="2609674713" sldId="285"/>
            <ac:picMk id="31" creationId="{A6A412FA-D779-9043-AE05-4D7CE2A5609B}"/>
          </ac:picMkLst>
        </pc:picChg>
        <pc:picChg chg="add mod">
          <ac:chgData name="Nicolas  Robayo Pardo" userId="3dd790af-c4f1-4ae9-92ab-8fc8fe722260" providerId="ADAL" clId="{42FB99D4-69C7-3D44-BC01-33633E6D5541}" dt="2020-11-25T17:17:59.320" v="7452" actId="1076"/>
          <ac:picMkLst>
            <pc:docMk/>
            <pc:sldMk cId="2609674713" sldId="285"/>
            <ac:picMk id="33" creationId="{78489F6C-02B8-5A4D-AF01-3E605894BEF2}"/>
          </ac:picMkLst>
        </pc:picChg>
        <pc:picChg chg="add mod">
          <ac:chgData name="Nicolas  Robayo Pardo" userId="3dd790af-c4f1-4ae9-92ab-8fc8fe722260" providerId="ADAL" clId="{42FB99D4-69C7-3D44-BC01-33633E6D5541}" dt="2020-11-25T17:17:55.033" v="7449" actId="1076"/>
          <ac:picMkLst>
            <pc:docMk/>
            <pc:sldMk cId="2609674713" sldId="285"/>
            <ac:picMk id="35" creationId="{2904A28C-824E-7541-9CA8-357421D84AAB}"/>
          </ac:picMkLst>
        </pc:picChg>
        <pc:cxnChg chg="add mod">
          <ac:chgData name="Nicolas  Robayo Pardo" userId="3dd790af-c4f1-4ae9-92ab-8fc8fe722260" providerId="ADAL" clId="{42FB99D4-69C7-3D44-BC01-33633E6D5541}" dt="2020-11-25T17:22:39.590" v="7663" actId="14100"/>
          <ac:cxnSpMkLst>
            <pc:docMk/>
            <pc:sldMk cId="2609674713" sldId="285"/>
            <ac:cxnSpMk id="44" creationId="{B12B10BF-66A5-F14C-880D-456F9A66B818}"/>
          </ac:cxnSpMkLst>
        </pc:cxnChg>
        <pc:cxnChg chg="add mod">
          <ac:chgData name="Nicolas  Robayo Pardo" userId="3dd790af-c4f1-4ae9-92ab-8fc8fe722260" providerId="ADAL" clId="{42FB99D4-69C7-3D44-BC01-33633E6D5541}" dt="2020-11-25T17:22:49.914" v="7666" actId="14100"/>
          <ac:cxnSpMkLst>
            <pc:docMk/>
            <pc:sldMk cId="2609674713" sldId="285"/>
            <ac:cxnSpMk id="45" creationId="{3902EE87-6D68-2B44-A317-14683A72B788}"/>
          </ac:cxnSpMkLst>
        </pc:cxnChg>
        <pc:cxnChg chg="add mod">
          <ac:chgData name="Nicolas  Robayo Pardo" userId="3dd790af-c4f1-4ae9-92ab-8fc8fe722260" providerId="ADAL" clId="{42FB99D4-69C7-3D44-BC01-33633E6D5541}" dt="2020-11-25T17:22:32.536" v="7661" actId="14100"/>
          <ac:cxnSpMkLst>
            <pc:docMk/>
            <pc:sldMk cId="2609674713" sldId="285"/>
            <ac:cxnSpMk id="49" creationId="{76AF82CE-4133-9844-B9A2-8171B31D29A7}"/>
          </ac:cxnSpMkLst>
        </pc:cxnChg>
        <pc:cxnChg chg="add mod">
          <ac:chgData name="Nicolas  Robayo Pardo" userId="3dd790af-c4f1-4ae9-92ab-8fc8fe722260" providerId="ADAL" clId="{42FB99D4-69C7-3D44-BC01-33633E6D5541}" dt="2020-11-25T17:23:05.630" v="7670" actId="14100"/>
          <ac:cxnSpMkLst>
            <pc:docMk/>
            <pc:sldMk cId="2609674713" sldId="285"/>
            <ac:cxnSpMk id="56" creationId="{16996DC3-EC44-E84D-A496-143F001A8ED6}"/>
          </ac:cxnSpMkLst>
        </pc:cxnChg>
      </pc:sldChg>
      <pc:sldChg chg="addSp delSp modSp add mod ord">
        <pc:chgData name="Nicolas  Robayo Pardo" userId="3dd790af-c4f1-4ae9-92ab-8fc8fe722260" providerId="ADAL" clId="{42FB99D4-69C7-3D44-BC01-33633E6D5541}" dt="2020-11-25T21:48:35.190" v="13888" actId="27918"/>
        <pc:sldMkLst>
          <pc:docMk/>
          <pc:sldMk cId="3759813135" sldId="287"/>
        </pc:sldMkLst>
        <pc:spChg chg="mod">
          <ac:chgData name="Nicolas  Robayo Pardo" userId="3dd790af-c4f1-4ae9-92ab-8fc8fe722260" providerId="ADAL" clId="{42FB99D4-69C7-3D44-BC01-33633E6D5541}" dt="2020-11-25T20:12:35.518" v="10348" actId="1076"/>
          <ac:spMkLst>
            <pc:docMk/>
            <pc:sldMk cId="3759813135" sldId="287"/>
            <ac:spMk id="2" creationId="{CCAC87B8-2F37-6045-AE40-41C8BFA719BF}"/>
          </ac:spMkLst>
        </pc:spChg>
        <pc:spChg chg="mod">
          <ac:chgData name="Nicolas  Robayo Pardo" userId="3dd790af-c4f1-4ae9-92ab-8fc8fe722260" providerId="ADAL" clId="{42FB99D4-69C7-3D44-BC01-33633E6D5541}" dt="2020-11-25T21:26:15.731" v="13348" actId="20577"/>
          <ac:spMkLst>
            <pc:docMk/>
            <pc:sldMk cId="3759813135" sldId="287"/>
            <ac:spMk id="5" creationId="{7D72AB59-73B4-FE4C-B786-38A05275631E}"/>
          </ac:spMkLst>
        </pc:spChg>
        <pc:spChg chg="add del mod">
          <ac:chgData name="Nicolas  Robayo Pardo" userId="3dd790af-c4f1-4ae9-92ab-8fc8fe722260" providerId="ADAL" clId="{42FB99D4-69C7-3D44-BC01-33633E6D5541}" dt="2020-11-25T20:12:36.764" v="10349" actId="478"/>
          <ac:spMkLst>
            <pc:docMk/>
            <pc:sldMk cId="3759813135" sldId="287"/>
            <ac:spMk id="6" creationId="{FC89F3EA-B1C8-F447-B3B9-FCD384FEA474}"/>
          </ac:spMkLst>
        </pc:spChg>
        <pc:graphicFrameChg chg="del">
          <ac:chgData name="Nicolas  Robayo Pardo" userId="3dd790af-c4f1-4ae9-92ab-8fc8fe722260" providerId="ADAL" clId="{42FB99D4-69C7-3D44-BC01-33633E6D5541}" dt="2020-11-25T20:12:27.418" v="10343" actId="478"/>
          <ac:graphicFrameMkLst>
            <pc:docMk/>
            <pc:sldMk cId="3759813135" sldId="287"/>
            <ac:graphicFrameMk id="4" creationId="{5B300C61-31DF-904B-8B63-ADD7AAAB0CF4}"/>
          </ac:graphicFrameMkLst>
        </pc:graphicFrameChg>
        <pc:graphicFrameChg chg="add mod">
          <ac:chgData name="Nicolas  Robayo Pardo" userId="3dd790af-c4f1-4ae9-92ab-8fc8fe722260" providerId="ADAL" clId="{42FB99D4-69C7-3D44-BC01-33633E6D5541}" dt="2020-11-25T20:57:02.559" v="12366"/>
          <ac:graphicFrameMkLst>
            <pc:docMk/>
            <pc:sldMk cId="3759813135" sldId="287"/>
            <ac:graphicFrameMk id="7" creationId="{FC1118AE-78CD-FA4C-993A-6890258C1031}"/>
          </ac:graphicFrameMkLst>
        </pc:graphicFrameChg>
      </pc:sldChg>
      <pc:sldChg chg="addSp delSp modSp add mod">
        <pc:chgData name="Nicolas  Robayo Pardo" userId="3dd790af-c4f1-4ae9-92ab-8fc8fe722260" providerId="ADAL" clId="{42FB99D4-69C7-3D44-BC01-33633E6D5541}" dt="2020-11-25T21:09:37.183" v="12743" actId="20577"/>
        <pc:sldMkLst>
          <pc:docMk/>
          <pc:sldMk cId="3525054904" sldId="288"/>
        </pc:sldMkLst>
        <pc:spChg chg="mod">
          <ac:chgData name="Nicolas  Robayo Pardo" userId="3dd790af-c4f1-4ae9-92ab-8fc8fe722260" providerId="ADAL" clId="{42FB99D4-69C7-3D44-BC01-33633E6D5541}" dt="2020-11-25T20:13:26.233" v="10391" actId="20577"/>
          <ac:spMkLst>
            <pc:docMk/>
            <pc:sldMk cId="3525054904" sldId="288"/>
            <ac:spMk id="2" creationId="{3EF5BF3B-612D-A94C-A689-F7CB0D3751DA}"/>
          </ac:spMkLst>
        </pc:spChg>
        <pc:spChg chg="mod">
          <ac:chgData name="Nicolas  Robayo Pardo" userId="3dd790af-c4f1-4ae9-92ab-8fc8fe722260" providerId="ADAL" clId="{42FB99D4-69C7-3D44-BC01-33633E6D5541}" dt="2020-11-25T20:13:56.579" v="10421" actId="20577"/>
          <ac:spMkLst>
            <pc:docMk/>
            <pc:sldMk cId="3525054904" sldId="288"/>
            <ac:spMk id="5" creationId="{9FCB3215-B7C4-D548-8527-0DE2CBA3DD6B}"/>
          </ac:spMkLst>
        </pc:spChg>
        <pc:spChg chg="mod">
          <ac:chgData name="Nicolas  Robayo Pardo" userId="3dd790af-c4f1-4ae9-92ab-8fc8fe722260" providerId="ADAL" clId="{42FB99D4-69C7-3D44-BC01-33633E6D5541}" dt="2020-11-25T20:14:25.615" v="10477" actId="1076"/>
          <ac:spMkLst>
            <pc:docMk/>
            <pc:sldMk cId="3525054904" sldId="288"/>
            <ac:spMk id="6" creationId="{C5D3A758-A746-DE4B-8312-4E8C18E9DD6B}"/>
          </ac:spMkLst>
        </pc:spChg>
        <pc:spChg chg="mod">
          <ac:chgData name="Nicolas  Robayo Pardo" userId="3dd790af-c4f1-4ae9-92ab-8fc8fe722260" providerId="ADAL" clId="{42FB99D4-69C7-3D44-BC01-33633E6D5541}" dt="2020-11-25T20:14:16.862" v="10476" actId="20577"/>
          <ac:spMkLst>
            <pc:docMk/>
            <pc:sldMk cId="3525054904" sldId="288"/>
            <ac:spMk id="11" creationId="{06511D53-B624-2045-8F7D-331AFEB10A99}"/>
          </ac:spMkLst>
        </pc:spChg>
        <pc:spChg chg="mod">
          <ac:chgData name="Nicolas  Robayo Pardo" userId="3dd790af-c4f1-4ae9-92ab-8fc8fe722260" providerId="ADAL" clId="{42FB99D4-69C7-3D44-BC01-33633E6D5541}" dt="2020-11-25T21:09:37.183" v="12743" actId="20577"/>
          <ac:spMkLst>
            <pc:docMk/>
            <pc:sldMk cId="3525054904" sldId="288"/>
            <ac:spMk id="45" creationId="{DA21F9F2-D11B-E041-968F-E117D4EEA93E}"/>
          </ac:spMkLst>
        </pc:spChg>
        <pc:picChg chg="add mod">
          <ac:chgData name="Nicolas  Robayo Pardo" userId="3dd790af-c4f1-4ae9-92ab-8fc8fe722260" providerId="ADAL" clId="{42FB99D4-69C7-3D44-BC01-33633E6D5541}" dt="2020-11-25T20:21:38.607" v="11419" actId="14100"/>
          <ac:picMkLst>
            <pc:docMk/>
            <pc:sldMk cId="3525054904" sldId="288"/>
            <ac:picMk id="18" creationId="{7D8C0BCE-4849-FF42-ADC3-10472520F675}"/>
          </ac:picMkLst>
        </pc:picChg>
        <pc:picChg chg="del">
          <ac:chgData name="Nicolas  Robayo Pardo" userId="3dd790af-c4f1-4ae9-92ab-8fc8fe722260" providerId="ADAL" clId="{42FB99D4-69C7-3D44-BC01-33633E6D5541}" dt="2020-11-25T20:21:27.928" v="11412" actId="478"/>
          <ac:picMkLst>
            <pc:docMk/>
            <pc:sldMk cId="3525054904" sldId="288"/>
            <ac:picMk id="49" creationId="{5B5560C1-2E38-1A47-9E10-97FE2FEF3532}"/>
          </ac:picMkLst>
        </pc:picChg>
        <pc:picChg chg="del">
          <ac:chgData name="Nicolas  Robayo Pardo" userId="3dd790af-c4f1-4ae9-92ab-8fc8fe722260" providerId="ADAL" clId="{42FB99D4-69C7-3D44-BC01-33633E6D5541}" dt="2020-11-25T20:21:25.924" v="11411" actId="478"/>
          <ac:picMkLst>
            <pc:docMk/>
            <pc:sldMk cId="3525054904" sldId="288"/>
            <ac:picMk id="1026" creationId="{445AC6DB-B1ED-2946-99EF-471315E68D86}"/>
          </ac:picMkLst>
        </pc:picChg>
        <pc:cxnChg chg="mod">
          <ac:chgData name="Nicolas  Robayo Pardo" userId="3dd790af-c4f1-4ae9-92ab-8fc8fe722260" providerId="ADAL" clId="{42FB99D4-69C7-3D44-BC01-33633E6D5541}" dt="2020-11-25T20:14:25.615" v="10477" actId="1076"/>
          <ac:cxnSpMkLst>
            <pc:docMk/>
            <pc:sldMk cId="3525054904" sldId="288"/>
            <ac:cxnSpMk id="8" creationId="{6E6DEF43-E34C-894A-91E5-568CE666E548}"/>
          </ac:cxnSpMkLst>
        </pc:cxnChg>
        <pc:cxnChg chg="mod">
          <ac:chgData name="Nicolas  Robayo Pardo" userId="3dd790af-c4f1-4ae9-92ab-8fc8fe722260" providerId="ADAL" clId="{42FB99D4-69C7-3D44-BC01-33633E6D5541}" dt="2020-11-25T20:14:25.615" v="10477" actId="1076"/>
          <ac:cxnSpMkLst>
            <pc:docMk/>
            <pc:sldMk cId="3525054904" sldId="288"/>
            <ac:cxnSpMk id="12" creationId="{5122AE27-2362-634A-8DA4-9BF35D7B9F16}"/>
          </ac:cxnSpMkLst>
        </pc:cxnChg>
        <pc:cxnChg chg="mod">
          <ac:chgData name="Nicolas  Robayo Pardo" userId="3dd790af-c4f1-4ae9-92ab-8fc8fe722260" providerId="ADAL" clId="{42FB99D4-69C7-3D44-BC01-33633E6D5541}" dt="2020-11-25T20:14:25.615" v="10477" actId="1076"/>
          <ac:cxnSpMkLst>
            <pc:docMk/>
            <pc:sldMk cId="3525054904" sldId="288"/>
            <ac:cxnSpMk id="36" creationId="{51C6A824-6E55-774C-981D-80B07A37060B}"/>
          </ac:cxnSpMkLst>
        </pc:cxnChg>
        <pc:cxnChg chg="mod">
          <ac:chgData name="Nicolas  Robayo Pardo" userId="3dd790af-c4f1-4ae9-92ab-8fc8fe722260" providerId="ADAL" clId="{42FB99D4-69C7-3D44-BC01-33633E6D5541}" dt="2020-11-25T20:14:25.615" v="10477" actId="1076"/>
          <ac:cxnSpMkLst>
            <pc:docMk/>
            <pc:sldMk cId="3525054904" sldId="288"/>
            <ac:cxnSpMk id="38" creationId="{A0B70458-CB02-DE4B-A6DB-EA107EA48D3E}"/>
          </ac:cxnSpMkLst>
        </pc:cxnChg>
      </pc:sldChg>
      <pc:sldChg chg="addSp delSp modSp new mod ord">
        <pc:chgData name="Nicolas  Robayo Pardo" userId="3dd790af-c4f1-4ae9-92ab-8fc8fe722260" providerId="ADAL" clId="{42FB99D4-69C7-3D44-BC01-33633E6D5541}" dt="2020-11-25T20:20:58.827" v="11410" actId="12"/>
        <pc:sldMkLst>
          <pc:docMk/>
          <pc:sldMk cId="2330299156" sldId="289"/>
        </pc:sldMkLst>
        <pc:spChg chg="mod">
          <ac:chgData name="Nicolas  Robayo Pardo" userId="3dd790af-c4f1-4ae9-92ab-8fc8fe722260" providerId="ADAL" clId="{42FB99D4-69C7-3D44-BC01-33633E6D5541}" dt="2020-11-25T20:19:46.741" v="11206" actId="313"/>
          <ac:spMkLst>
            <pc:docMk/>
            <pc:sldMk cId="2330299156" sldId="289"/>
            <ac:spMk id="2" creationId="{F1122855-6A06-FC49-92BB-D1649C392F5F}"/>
          </ac:spMkLst>
        </pc:spChg>
        <pc:spChg chg="mod">
          <ac:chgData name="Nicolas  Robayo Pardo" userId="3dd790af-c4f1-4ae9-92ab-8fc8fe722260" providerId="ADAL" clId="{42FB99D4-69C7-3D44-BC01-33633E6D5541}" dt="2020-11-25T20:20:58.827" v="11410" actId="12"/>
          <ac:spMkLst>
            <pc:docMk/>
            <pc:sldMk cId="2330299156" sldId="289"/>
            <ac:spMk id="3" creationId="{AC48239A-1963-9245-8269-598C56A3F889}"/>
          </ac:spMkLst>
        </pc:spChg>
        <pc:spChg chg="add del mod">
          <ac:chgData name="Nicolas  Robayo Pardo" userId="3dd790af-c4f1-4ae9-92ab-8fc8fe722260" providerId="ADAL" clId="{42FB99D4-69C7-3D44-BC01-33633E6D5541}" dt="2020-11-25T20:20:22.281" v="11318"/>
          <ac:spMkLst>
            <pc:docMk/>
            <pc:sldMk cId="2330299156" sldId="289"/>
            <ac:spMk id="4" creationId="{61CF5A41-67EB-5A42-A50B-7D9305C62BB4}"/>
          </ac:spMkLst>
        </pc:spChg>
      </pc:sldChg>
      <pc:sldChg chg="addSp modSp add mod">
        <pc:chgData name="Nicolas  Robayo Pardo" userId="3dd790af-c4f1-4ae9-92ab-8fc8fe722260" providerId="ADAL" clId="{42FB99D4-69C7-3D44-BC01-33633E6D5541}" dt="2020-11-25T20:26:51.902" v="11569" actId="1076"/>
        <pc:sldMkLst>
          <pc:docMk/>
          <pc:sldMk cId="2545714799" sldId="290"/>
        </pc:sldMkLst>
        <pc:spChg chg="mod">
          <ac:chgData name="Nicolas  Robayo Pardo" userId="3dd790af-c4f1-4ae9-92ab-8fc8fe722260" providerId="ADAL" clId="{42FB99D4-69C7-3D44-BC01-33633E6D5541}" dt="2020-11-25T20:23:09.183" v="11479" actId="20577"/>
          <ac:spMkLst>
            <pc:docMk/>
            <pc:sldMk cId="2545714799" sldId="290"/>
            <ac:spMk id="2" creationId="{8E0F3EF2-6D70-6E46-98D8-844BE368CA01}"/>
          </ac:spMkLst>
        </pc:spChg>
        <pc:spChg chg="mod">
          <ac:chgData name="Nicolas  Robayo Pardo" userId="3dd790af-c4f1-4ae9-92ab-8fc8fe722260" providerId="ADAL" clId="{42FB99D4-69C7-3D44-BC01-33633E6D5541}" dt="2020-11-25T20:24:19.369" v="11563" actId="20577"/>
          <ac:spMkLst>
            <pc:docMk/>
            <pc:sldMk cId="2545714799" sldId="290"/>
            <ac:spMk id="4" creationId="{FAF1A31F-07AE-4FE9-9D8D-22F25C779A32}"/>
          </ac:spMkLst>
        </pc:spChg>
        <pc:spChg chg="mod">
          <ac:chgData name="Nicolas  Robayo Pardo" userId="3dd790af-c4f1-4ae9-92ab-8fc8fe722260" providerId="ADAL" clId="{42FB99D4-69C7-3D44-BC01-33633E6D5541}" dt="2020-11-25T20:24:05.334" v="11517" actId="2711"/>
          <ac:spMkLst>
            <pc:docMk/>
            <pc:sldMk cId="2545714799" sldId="290"/>
            <ac:spMk id="5" creationId="{5731A75E-7EA2-3045-A37E-605D278B743B}"/>
          </ac:spMkLst>
        </pc:spChg>
        <pc:picChg chg="add mod">
          <ac:chgData name="Nicolas  Robayo Pardo" userId="3dd790af-c4f1-4ae9-92ab-8fc8fe722260" providerId="ADAL" clId="{42FB99D4-69C7-3D44-BC01-33633E6D5541}" dt="2020-11-25T20:26:51.902" v="11569" actId="1076"/>
          <ac:picMkLst>
            <pc:docMk/>
            <pc:sldMk cId="2545714799" sldId="290"/>
            <ac:picMk id="6" creationId="{A0BB769D-064C-1B40-926A-E733D843FDC5}"/>
          </ac:picMkLst>
        </pc:picChg>
      </pc:sldChg>
      <pc:sldChg chg="addSp delSp modSp add mod">
        <pc:chgData name="Nicolas  Robayo Pardo" userId="3dd790af-c4f1-4ae9-92ab-8fc8fe722260" providerId="ADAL" clId="{42FB99D4-69C7-3D44-BC01-33633E6D5541}" dt="2020-11-25T21:14:55.908" v="12830" actId="20577"/>
        <pc:sldMkLst>
          <pc:docMk/>
          <pc:sldMk cId="3292102197" sldId="291"/>
        </pc:sldMkLst>
        <pc:graphicFrameChg chg="del">
          <ac:chgData name="Nicolas  Robayo Pardo" userId="3dd790af-c4f1-4ae9-92ab-8fc8fe722260" providerId="ADAL" clId="{42FB99D4-69C7-3D44-BC01-33633E6D5541}" dt="2020-11-25T20:36:21.908" v="12259" actId="478"/>
          <ac:graphicFrameMkLst>
            <pc:docMk/>
            <pc:sldMk cId="3292102197" sldId="291"/>
            <ac:graphicFrameMk id="4" creationId="{251ABF25-A65B-2543-A965-FEB3592426B3}"/>
          </ac:graphicFrameMkLst>
        </pc:graphicFrameChg>
        <pc:graphicFrameChg chg="del">
          <ac:chgData name="Nicolas  Robayo Pardo" userId="3dd790af-c4f1-4ae9-92ab-8fc8fe722260" providerId="ADAL" clId="{42FB99D4-69C7-3D44-BC01-33633E6D5541}" dt="2020-11-25T20:41:01.461" v="12282" actId="478"/>
          <ac:graphicFrameMkLst>
            <pc:docMk/>
            <pc:sldMk cId="3292102197" sldId="291"/>
            <ac:graphicFrameMk id="5" creationId="{84EE7B57-32CB-B34A-85C4-96C9588424F2}"/>
          </ac:graphicFrameMkLst>
        </pc:graphicFrameChg>
        <pc:graphicFrameChg chg="add del mod">
          <ac:chgData name="Nicolas  Robayo Pardo" userId="3dd790af-c4f1-4ae9-92ab-8fc8fe722260" providerId="ADAL" clId="{42FB99D4-69C7-3D44-BC01-33633E6D5541}" dt="2020-11-25T20:41:03.482" v="12283" actId="478"/>
          <ac:graphicFrameMkLst>
            <pc:docMk/>
            <pc:sldMk cId="3292102197" sldId="291"/>
            <ac:graphicFrameMk id="6" creationId="{84EE7B57-32CB-B34A-85C4-96C9588424F2}"/>
          </ac:graphicFrameMkLst>
        </pc:graphicFrameChg>
        <pc:graphicFrameChg chg="add mod">
          <ac:chgData name="Nicolas  Robayo Pardo" userId="3dd790af-c4f1-4ae9-92ab-8fc8fe722260" providerId="ADAL" clId="{42FB99D4-69C7-3D44-BC01-33633E6D5541}" dt="2020-11-25T21:14:55.908" v="12830" actId="20577"/>
          <ac:graphicFrameMkLst>
            <pc:docMk/>
            <pc:sldMk cId="3292102197" sldId="291"/>
            <ac:graphicFrameMk id="7" creationId="{82332F5B-9969-F740-8C86-078CA9695F00}"/>
          </ac:graphicFrameMkLst>
        </pc:graphicFrameChg>
        <pc:graphicFrameChg chg="add mod">
          <ac:chgData name="Nicolas  Robayo Pardo" userId="3dd790af-c4f1-4ae9-92ab-8fc8fe722260" providerId="ADAL" clId="{42FB99D4-69C7-3D44-BC01-33633E6D5541}" dt="2020-11-25T20:41:39.448" v="12295" actId="1076"/>
          <ac:graphicFrameMkLst>
            <pc:docMk/>
            <pc:sldMk cId="3292102197" sldId="291"/>
            <ac:graphicFrameMk id="8" creationId="{B2917740-EE90-5342-86A8-1D57E4292DB5}"/>
          </ac:graphicFrameMkLst>
        </pc:graphicFrameChg>
      </pc:sldChg>
      <pc:sldChg chg="addSp modSp mod">
        <pc:chgData name="Nicolas  Robayo Pardo" userId="3dd790af-c4f1-4ae9-92ab-8fc8fe722260" providerId="ADAL" clId="{42FB99D4-69C7-3D44-BC01-33633E6D5541}" dt="2020-11-25T21:29:28.885" v="13543" actId="122"/>
        <pc:sldMkLst>
          <pc:docMk/>
          <pc:sldMk cId="4285140993" sldId="292"/>
        </pc:sldMkLst>
        <pc:spChg chg="mod">
          <ac:chgData name="Nicolas  Robayo Pardo" userId="3dd790af-c4f1-4ae9-92ab-8fc8fe722260" providerId="ADAL" clId="{42FB99D4-69C7-3D44-BC01-33633E6D5541}" dt="2020-11-25T21:25:59.605" v="13324"/>
          <ac:spMkLst>
            <pc:docMk/>
            <pc:sldMk cId="4285140993" sldId="292"/>
            <ac:spMk id="5" creationId="{7D72AB59-73B4-FE4C-B786-38A05275631E}"/>
          </ac:spMkLst>
        </pc:spChg>
        <pc:spChg chg="add mod">
          <ac:chgData name="Nicolas  Robayo Pardo" userId="3dd790af-c4f1-4ae9-92ab-8fc8fe722260" providerId="ADAL" clId="{42FB99D4-69C7-3D44-BC01-33633E6D5541}" dt="2020-11-25T21:29:28.885" v="13543" actId="122"/>
          <ac:spMkLst>
            <pc:docMk/>
            <pc:sldMk cId="4285140993" sldId="292"/>
            <ac:spMk id="6" creationId="{EC3971BB-B2E4-2040-8E58-ADACC50A36D4}"/>
          </ac:spMkLst>
        </pc:spChg>
        <pc:graphicFrameChg chg="mod">
          <ac:chgData name="Nicolas  Robayo Pardo" userId="3dd790af-c4f1-4ae9-92ab-8fc8fe722260" providerId="ADAL" clId="{42FB99D4-69C7-3D44-BC01-33633E6D5541}" dt="2020-11-25T21:24:09.344" v="13262" actId="20577"/>
          <ac:graphicFrameMkLst>
            <pc:docMk/>
            <pc:sldMk cId="4285140993" sldId="292"/>
            <ac:graphicFrameMk id="8" creationId="{93947043-2EB3-40FC-921A-61F1627C89DF}"/>
          </ac:graphicFrameMkLst>
        </pc:graphicFrameChg>
      </pc:sldChg>
      <pc:sldChg chg="addSp modSp mod">
        <pc:chgData name="Nicolas  Robayo Pardo" userId="3dd790af-c4f1-4ae9-92ab-8fc8fe722260" providerId="ADAL" clId="{42FB99D4-69C7-3D44-BC01-33633E6D5541}" dt="2020-11-25T21:29:34.754" v="13544" actId="122"/>
        <pc:sldMkLst>
          <pc:docMk/>
          <pc:sldMk cId="3568255481" sldId="293"/>
        </pc:sldMkLst>
        <pc:spChg chg="add mod">
          <ac:chgData name="Nicolas  Robayo Pardo" userId="3dd790af-c4f1-4ae9-92ab-8fc8fe722260" providerId="ADAL" clId="{42FB99D4-69C7-3D44-BC01-33633E6D5541}" dt="2020-11-25T21:29:34.754" v="13544" actId="122"/>
          <ac:spMkLst>
            <pc:docMk/>
            <pc:sldMk cId="3568255481" sldId="293"/>
            <ac:spMk id="3" creationId="{C0C434B9-30C2-2145-9989-97B22CAA2161}"/>
          </ac:spMkLst>
        </pc:spChg>
        <pc:spChg chg="mod">
          <ac:chgData name="Nicolas  Robayo Pardo" userId="3dd790af-c4f1-4ae9-92ab-8fc8fe722260" providerId="ADAL" clId="{42FB99D4-69C7-3D44-BC01-33633E6D5541}" dt="2020-11-25T21:26:39.353" v="13349"/>
          <ac:spMkLst>
            <pc:docMk/>
            <pc:sldMk cId="3568255481" sldId="293"/>
            <ac:spMk id="5" creationId="{7D72AB59-73B4-FE4C-B786-38A05275631E}"/>
          </ac:spMkLst>
        </pc:spChg>
        <pc:graphicFrameChg chg="mod">
          <ac:chgData name="Nicolas  Robayo Pardo" userId="3dd790af-c4f1-4ae9-92ab-8fc8fe722260" providerId="ADAL" clId="{42FB99D4-69C7-3D44-BC01-33633E6D5541}" dt="2020-11-25T21:28:11.170" v="13492" actId="403"/>
          <ac:graphicFrameMkLst>
            <pc:docMk/>
            <pc:sldMk cId="3568255481" sldId="293"/>
            <ac:graphicFrameMk id="6" creationId="{3AB245CB-B2A3-4556-9949-9A9DBF997079}"/>
          </ac:graphicFrameMkLst>
        </pc:graphicFrameChg>
      </pc:sldChg>
      <pc:sldChg chg="addSp delSp modSp add mod">
        <pc:chgData name="Nicolas  Robayo Pardo" userId="3dd790af-c4f1-4ae9-92ab-8fc8fe722260" providerId="ADAL" clId="{42FB99D4-69C7-3D44-BC01-33633E6D5541}" dt="2020-11-30T19:55:35.381" v="14201" actId="20577"/>
        <pc:sldMkLst>
          <pc:docMk/>
          <pc:sldMk cId="2114587834" sldId="294"/>
        </pc:sldMkLst>
        <pc:graphicFrameChg chg="del">
          <ac:chgData name="Nicolas  Robayo Pardo" userId="3dd790af-c4f1-4ae9-92ab-8fc8fe722260" providerId="ADAL" clId="{42FB99D4-69C7-3D44-BC01-33633E6D5541}" dt="2020-11-25T21:01:24.921" v="12390" actId="478"/>
          <ac:graphicFrameMkLst>
            <pc:docMk/>
            <pc:sldMk cId="2114587834" sldId="294"/>
            <ac:graphicFrameMk id="4" creationId="{47BB899B-9E57-684C-9E00-CFAEA750D6E2}"/>
          </ac:graphicFrameMkLst>
        </pc:graphicFrameChg>
        <pc:graphicFrameChg chg="add mod">
          <ac:chgData name="Nicolas  Robayo Pardo" userId="3dd790af-c4f1-4ae9-92ab-8fc8fe722260" providerId="ADAL" clId="{42FB99D4-69C7-3D44-BC01-33633E6D5541}" dt="2020-11-30T19:55:35.381" v="14201" actId="20577"/>
          <ac:graphicFrameMkLst>
            <pc:docMk/>
            <pc:sldMk cId="2114587834" sldId="294"/>
            <ac:graphicFrameMk id="5" creationId="{7FCE81C8-C9A2-3E46-ADB6-68E34970F859}"/>
          </ac:graphicFrameMkLst>
        </pc:graphicFrameChg>
      </pc:sldChg>
      <pc:sldChg chg="addSp delSp modSp add mod">
        <pc:chgData name="Nicolas  Robayo Pardo" userId="3dd790af-c4f1-4ae9-92ab-8fc8fe722260" providerId="ADAL" clId="{42FB99D4-69C7-3D44-BC01-33633E6D5541}" dt="2020-11-25T21:10:22.391" v="12748" actId="1076"/>
        <pc:sldMkLst>
          <pc:docMk/>
          <pc:sldMk cId="1979777143" sldId="295"/>
        </pc:sldMkLst>
        <pc:spChg chg="mod">
          <ac:chgData name="Nicolas  Robayo Pardo" userId="3dd790af-c4f1-4ae9-92ab-8fc8fe722260" providerId="ADAL" clId="{42FB99D4-69C7-3D44-BC01-33633E6D5541}" dt="2020-11-25T21:02:51.818" v="12400" actId="20577"/>
          <ac:spMkLst>
            <pc:docMk/>
            <pc:sldMk cId="1979777143" sldId="295"/>
            <ac:spMk id="2" creationId="{3EF5BF3B-612D-A94C-A689-F7CB0D3751DA}"/>
          </ac:spMkLst>
        </pc:spChg>
        <pc:spChg chg="mod">
          <ac:chgData name="Nicolas  Robayo Pardo" userId="3dd790af-c4f1-4ae9-92ab-8fc8fe722260" providerId="ADAL" clId="{42FB99D4-69C7-3D44-BC01-33633E6D5541}" dt="2020-11-25T21:03:03.203" v="12412" actId="20577"/>
          <ac:spMkLst>
            <pc:docMk/>
            <pc:sldMk cId="1979777143" sldId="295"/>
            <ac:spMk id="11" creationId="{06511D53-B624-2045-8F7D-331AFEB10A99}"/>
          </ac:spMkLst>
        </pc:spChg>
        <pc:picChg chg="del">
          <ac:chgData name="Nicolas  Robayo Pardo" userId="3dd790af-c4f1-4ae9-92ab-8fc8fe722260" providerId="ADAL" clId="{42FB99D4-69C7-3D44-BC01-33633E6D5541}" dt="2020-11-25T21:10:14.693" v="12744" actId="478"/>
          <ac:picMkLst>
            <pc:docMk/>
            <pc:sldMk cId="1979777143" sldId="295"/>
            <ac:picMk id="18" creationId="{7D8C0BCE-4849-FF42-ADC3-10472520F675}"/>
          </ac:picMkLst>
        </pc:picChg>
        <pc:picChg chg="add mod">
          <ac:chgData name="Nicolas  Robayo Pardo" userId="3dd790af-c4f1-4ae9-92ab-8fc8fe722260" providerId="ADAL" clId="{42FB99D4-69C7-3D44-BC01-33633E6D5541}" dt="2020-11-25T21:10:22.391" v="12748" actId="1076"/>
          <ac:picMkLst>
            <pc:docMk/>
            <pc:sldMk cId="1979777143" sldId="295"/>
            <ac:picMk id="3074" creationId="{ACE7F627-DE66-7649-B019-207AB4B22E03}"/>
          </ac:picMkLst>
        </pc:picChg>
      </pc:sldChg>
      <pc:sldChg chg="addSp delSp modSp add mod">
        <pc:chgData name="Nicolas  Robayo Pardo" userId="3dd790af-c4f1-4ae9-92ab-8fc8fe722260" providerId="ADAL" clId="{42FB99D4-69C7-3D44-BC01-33633E6D5541}" dt="2020-11-25T21:48:29.461" v="13887" actId="20577"/>
        <pc:sldMkLst>
          <pc:docMk/>
          <pc:sldMk cId="2686463538" sldId="296"/>
        </pc:sldMkLst>
        <pc:spChg chg="del mod">
          <ac:chgData name="Nicolas  Robayo Pardo" userId="3dd790af-c4f1-4ae9-92ab-8fc8fe722260" providerId="ADAL" clId="{42FB99D4-69C7-3D44-BC01-33633E6D5541}" dt="2020-11-25T21:14:20.640" v="12758" actId="478"/>
          <ac:spMkLst>
            <pc:docMk/>
            <pc:sldMk cId="2686463538" sldId="296"/>
            <ac:spMk id="3" creationId="{34BB8829-EF09-1D4C-8D5B-8DB1A79255B4}"/>
          </ac:spMkLst>
        </pc:spChg>
        <pc:spChg chg="add mod">
          <ac:chgData name="Nicolas  Robayo Pardo" userId="3dd790af-c4f1-4ae9-92ab-8fc8fe722260" providerId="ADAL" clId="{42FB99D4-69C7-3D44-BC01-33633E6D5541}" dt="2020-11-25T21:48:29.461" v="13887" actId="20577"/>
          <ac:spMkLst>
            <pc:docMk/>
            <pc:sldMk cId="2686463538" sldId="296"/>
            <ac:spMk id="5" creationId="{DB8F28E1-D7C2-DF4A-8040-96F5A36CB3DE}"/>
          </ac:spMkLst>
        </pc:spChg>
        <pc:graphicFrameChg chg="del">
          <ac:chgData name="Nicolas  Robayo Pardo" userId="3dd790af-c4f1-4ae9-92ab-8fc8fe722260" providerId="ADAL" clId="{42FB99D4-69C7-3D44-BC01-33633E6D5541}" dt="2020-11-25T21:14:15.397" v="12756" actId="478"/>
          <ac:graphicFrameMkLst>
            <pc:docMk/>
            <pc:sldMk cId="2686463538" sldId="296"/>
            <ac:graphicFrameMk id="7" creationId="{82332F5B-9969-F740-8C86-078CA9695F00}"/>
          </ac:graphicFrameMkLst>
        </pc:graphicFrameChg>
        <pc:graphicFrameChg chg="del">
          <ac:chgData name="Nicolas  Robayo Pardo" userId="3dd790af-c4f1-4ae9-92ab-8fc8fe722260" providerId="ADAL" clId="{42FB99D4-69C7-3D44-BC01-33633E6D5541}" dt="2020-11-25T21:14:15.397" v="12756" actId="478"/>
          <ac:graphicFrameMkLst>
            <pc:docMk/>
            <pc:sldMk cId="2686463538" sldId="296"/>
            <ac:graphicFrameMk id="8" creationId="{B2917740-EE90-5342-86A8-1D57E4292DB5}"/>
          </ac:graphicFrameMkLst>
        </pc:graphicFrameChg>
      </pc:sldChg>
      <pc:sldChg chg="modSp new mod">
        <pc:chgData name="Nicolas  Robayo Pardo" userId="3dd790af-c4f1-4ae9-92ab-8fc8fe722260" providerId="ADAL" clId="{42FB99D4-69C7-3D44-BC01-33633E6D5541}" dt="2020-11-25T21:25:24.537" v="13312" actId="20577"/>
        <pc:sldMkLst>
          <pc:docMk/>
          <pc:sldMk cId="1302288722" sldId="297"/>
        </pc:sldMkLst>
        <pc:spChg chg="mod">
          <ac:chgData name="Nicolas  Robayo Pardo" userId="3dd790af-c4f1-4ae9-92ab-8fc8fe722260" providerId="ADAL" clId="{42FB99D4-69C7-3D44-BC01-33633E6D5541}" dt="2020-11-25T21:21:01.193" v="13219" actId="20577"/>
          <ac:spMkLst>
            <pc:docMk/>
            <pc:sldMk cId="1302288722" sldId="297"/>
            <ac:spMk id="2" creationId="{FBE81CC7-5B70-E044-BF89-0FB4F3379289}"/>
          </ac:spMkLst>
        </pc:spChg>
        <pc:spChg chg="mod">
          <ac:chgData name="Nicolas  Robayo Pardo" userId="3dd790af-c4f1-4ae9-92ab-8fc8fe722260" providerId="ADAL" clId="{42FB99D4-69C7-3D44-BC01-33633E6D5541}" dt="2020-11-25T21:25:24.537" v="13312" actId="20577"/>
          <ac:spMkLst>
            <pc:docMk/>
            <pc:sldMk cId="1302288722" sldId="297"/>
            <ac:spMk id="3" creationId="{0E62BADE-0A9C-E946-847B-07054BC96C45}"/>
          </ac:spMkLst>
        </pc:spChg>
        <pc:spChg chg="mod">
          <ac:chgData name="Nicolas  Robayo Pardo" userId="3dd790af-c4f1-4ae9-92ab-8fc8fe722260" providerId="ADAL" clId="{42FB99D4-69C7-3D44-BC01-33633E6D5541}" dt="2020-11-25T21:18:22.442" v="13074" actId="20577"/>
          <ac:spMkLst>
            <pc:docMk/>
            <pc:sldMk cId="1302288722" sldId="297"/>
            <ac:spMk id="4" creationId="{4EADD3B9-5045-C745-9F25-8B3A7F8E5B6E}"/>
          </ac:spMkLst>
        </pc:spChg>
      </pc:sldChg>
      <pc:sldChg chg="addSp delSp modSp new mod">
        <pc:chgData name="Nicolas  Robayo Pardo" userId="3dd790af-c4f1-4ae9-92ab-8fc8fe722260" providerId="ADAL" clId="{42FB99D4-69C7-3D44-BC01-33633E6D5541}" dt="2020-11-25T21:59:33.922" v="14183" actId="20577"/>
        <pc:sldMkLst>
          <pc:docMk/>
          <pc:sldMk cId="13594368" sldId="298"/>
        </pc:sldMkLst>
        <pc:spChg chg="del">
          <ac:chgData name="Nicolas  Robayo Pardo" userId="3dd790af-c4f1-4ae9-92ab-8fc8fe722260" providerId="ADAL" clId="{42FB99D4-69C7-3D44-BC01-33633E6D5541}" dt="2020-11-25T21:49:48.193" v="13918" actId="478"/>
          <ac:spMkLst>
            <pc:docMk/>
            <pc:sldMk cId="13594368" sldId="298"/>
            <ac:spMk id="2" creationId="{3E78382A-BFD8-074F-BEDF-5CDF9F07810B}"/>
          </ac:spMkLst>
        </pc:spChg>
        <pc:spChg chg="mod">
          <ac:chgData name="Nicolas  Robayo Pardo" userId="3dd790af-c4f1-4ae9-92ab-8fc8fe722260" providerId="ADAL" clId="{42FB99D4-69C7-3D44-BC01-33633E6D5541}" dt="2020-11-25T21:57:09.513" v="14178" actId="20577"/>
          <ac:spMkLst>
            <pc:docMk/>
            <pc:sldMk cId="13594368" sldId="298"/>
            <ac:spMk id="3" creationId="{A87E9E8F-229C-7E42-B260-A0395E1A4C48}"/>
          </ac:spMkLst>
        </pc:spChg>
        <pc:spChg chg="add mod">
          <ac:chgData name="Nicolas  Robayo Pardo" userId="3dd790af-c4f1-4ae9-92ab-8fc8fe722260" providerId="ADAL" clId="{42FB99D4-69C7-3D44-BC01-33633E6D5541}" dt="2020-11-25T21:59:33.922" v="14183" actId="20577"/>
          <ac:spMkLst>
            <pc:docMk/>
            <pc:sldMk cId="13594368" sldId="298"/>
            <ac:spMk id="9" creationId="{EC21FC92-80A3-9648-8B31-BD4E2E513983}"/>
          </ac:spMkLst>
        </pc:spChg>
        <pc:spChg chg="add mod">
          <ac:chgData name="Nicolas  Robayo Pardo" userId="3dd790af-c4f1-4ae9-92ab-8fc8fe722260" providerId="ADAL" clId="{42FB99D4-69C7-3D44-BC01-33633E6D5541}" dt="2020-11-25T21:57:04.448" v="14168" actId="20577"/>
          <ac:spMkLst>
            <pc:docMk/>
            <pc:sldMk cId="13594368" sldId="298"/>
            <ac:spMk id="10" creationId="{AC00C782-216C-7A45-9C6D-886E5BCC5C70}"/>
          </ac:spMkLst>
        </pc:spChg>
        <pc:picChg chg="add del mod">
          <ac:chgData name="Nicolas  Robayo Pardo" userId="3dd790af-c4f1-4ae9-92ab-8fc8fe722260" providerId="ADAL" clId="{42FB99D4-69C7-3D44-BC01-33633E6D5541}" dt="2020-11-25T21:50:43.034" v="13924" actId="478"/>
          <ac:picMkLst>
            <pc:docMk/>
            <pc:sldMk cId="13594368" sldId="298"/>
            <ac:picMk id="4" creationId="{266CB193-BD16-8D4B-9D83-C3A0752501A0}"/>
          </ac:picMkLst>
        </pc:picChg>
        <pc:picChg chg="add del mod">
          <ac:chgData name="Nicolas  Robayo Pardo" userId="3dd790af-c4f1-4ae9-92ab-8fc8fe722260" providerId="ADAL" clId="{42FB99D4-69C7-3D44-BC01-33633E6D5541}" dt="2020-11-25T21:51:13.435" v="13938" actId="478"/>
          <ac:picMkLst>
            <pc:docMk/>
            <pc:sldMk cId="13594368" sldId="298"/>
            <ac:picMk id="6" creationId="{ABA59A5D-4930-A349-965F-D5D47A9E74E8}"/>
          </ac:picMkLst>
        </pc:picChg>
        <pc:picChg chg="add mod">
          <ac:chgData name="Nicolas  Robayo Pardo" userId="3dd790af-c4f1-4ae9-92ab-8fc8fe722260" providerId="ADAL" clId="{42FB99D4-69C7-3D44-BC01-33633E6D5541}" dt="2020-11-25T21:59:28.107" v="14181" actId="1076"/>
          <ac:picMkLst>
            <pc:docMk/>
            <pc:sldMk cId="13594368" sldId="298"/>
            <ac:picMk id="8" creationId="{BC4FBB5D-AE25-0044-AEA8-2AB99CE54CE2}"/>
          </ac:picMkLst>
        </pc:picChg>
      </pc:sldChg>
      <pc:sldChg chg="addSp delSp modSp new mod">
        <pc:chgData name="Nicolas  Robayo Pardo" userId="3dd790af-c4f1-4ae9-92ab-8fc8fe722260" providerId="ADAL" clId="{42FB99D4-69C7-3D44-BC01-33633E6D5541}" dt="2020-11-30T20:08:38.104" v="14261" actId="207"/>
        <pc:sldMkLst>
          <pc:docMk/>
          <pc:sldMk cId="3945001148" sldId="303"/>
        </pc:sldMkLst>
        <pc:spChg chg="mod">
          <ac:chgData name="Nicolas  Robayo Pardo" userId="3dd790af-c4f1-4ae9-92ab-8fc8fe722260" providerId="ADAL" clId="{42FB99D4-69C7-3D44-BC01-33633E6D5541}" dt="2020-11-30T19:55:45.593" v="14227" actId="20577"/>
          <ac:spMkLst>
            <pc:docMk/>
            <pc:sldMk cId="3945001148" sldId="303"/>
            <ac:spMk id="2" creationId="{0D52B2BD-4DF1-2D4F-9913-91354A2B8EBC}"/>
          </ac:spMkLst>
        </pc:spChg>
        <pc:spChg chg="del">
          <ac:chgData name="Nicolas  Robayo Pardo" userId="3dd790af-c4f1-4ae9-92ab-8fc8fe722260" providerId="ADAL" clId="{42FB99D4-69C7-3D44-BC01-33633E6D5541}" dt="2020-11-30T19:58:52.774" v="14229"/>
          <ac:spMkLst>
            <pc:docMk/>
            <pc:sldMk cId="3945001148" sldId="303"/>
            <ac:spMk id="3" creationId="{A50FA49C-49D5-0844-A90C-FB50B17D4DD8}"/>
          </ac:spMkLst>
        </pc:spChg>
        <pc:graphicFrameChg chg="add mod">
          <ac:chgData name="Nicolas  Robayo Pardo" userId="3dd790af-c4f1-4ae9-92ab-8fc8fe722260" providerId="ADAL" clId="{42FB99D4-69C7-3D44-BC01-33633E6D5541}" dt="2020-11-30T20:08:38.104" v="14261" actId="207"/>
          <ac:graphicFrameMkLst>
            <pc:docMk/>
            <pc:sldMk cId="3945001148" sldId="303"/>
            <ac:graphicFrameMk id="4" creationId="{28A5FA48-E5DE-0043-B25C-D353897BB1C1}"/>
          </ac:graphicFrameMkLst>
        </pc:graphicFrameChg>
      </pc:sldChg>
      <pc:sldChg chg="addSp delSp modSp new mod">
        <pc:chgData name="Nicolas  Robayo Pardo" userId="3dd790af-c4f1-4ae9-92ab-8fc8fe722260" providerId="ADAL" clId="{42FB99D4-69C7-3D44-BC01-33633E6D5541}" dt="2020-11-30T20:08:25.784" v="14260" actId="20577"/>
        <pc:sldMkLst>
          <pc:docMk/>
          <pc:sldMk cId="351248825" sldId="304"/>
        </pc:sldMkLst>
        <pc:spChg chg="mod">
          <ac:chgData name="Nicolas  Robayo Pardo" userId="3dd790af-c4f1-4ae9-92ab-8fc8fe722260" providerId="ADAL" clId="{42FB99D4-69C7-3D44-BC01-33633E6D5541}" dt="2020-11-30T20:08:25.784" v="14260" actId="20577"/>
          <ac:spMkLst>
            <pc:docMk/>
            <pc:sldMk cId="351248825" sldId="304"/>
            <ac:spMk id="2" creationId="{E37F4CDB-B639-FD45-861F-891B406B5485}"/>
          </ac:spMkLst>
        </pc:spChg>
        <pc:spChg chg="del">
          <ac:chgData name="Nicolas  Robayo Pardo" userId="3dd790af-c4f1-4ae9-92ab-8fc8fe722260" providerId="ADAL" clId="{42FB99D4-69C7-3D44-BC01-33633E6D5541}" dt="2020-11-30T19:58:58.746" v="14232"/>
          <ac:spMkLst>
            <pc:docMk/>
            <pc:sldMk cId="351248825" sldId="304"/>
            <ac:spMk id="3" creationId="{3B538CFD-9A8D-4646-B8B7-DF7D8A2F41B2}"/>
          </ac:spMkLst>
        </pc:spChg>
        <pc:graphicFrameChg chg="add mod">
          <ac:chgData name="Nicolas  Robayo Pardo" userId="3dd790af-c4f1-4ae9-92ab-8fc8fe722260" providerId="ADAL" clId="{42FB99D4-69C7-3D44-BC01-33633E6D5541}" dt="2020-11-30T19:59:11.485" v="14234"/>
          <ac:graphicFrameMkLst>
            <pc:docMk/>
            <pc:sldMk cId="351248825" sldId="304"/>
            <ac:graphicFrameMk id="4" creationId="{D6893871-C787-3F4F-A088-43C16D04F34B}"/>
          </ac:graphicFrameMkLst>
        </pc:graphicFrameChg>
      </pc:sldChg>
      <pc:sldMasterChg chg="del delSldLayout">
        <pc:chgData name="Nicolas  Robayo Pardo" userId="3dd790af-c4f1-4ae9-92ab-8fc8fe722260" providerId="ADAL" clId="{42FB99D4-69C7-3D44-BC01-33633E6D5541}" dt="2020-11-23T15:34:30.395" v="0" actId="26606"/>
        <pc:sldMasterMkLst>
          <pc:docMk/>
          <pc:sldMasterMk cId="1339786998" sldId="2147483867"/>
        </pc:sldMasterMkLst>
        <pc:sldLayoutChg chg="del">
          <pc:chgData name="Nicolas  Robayo Pardo" userId="3dd790af-c4f1-4ae9-92ab-8fc8fe722260" providerId="ADAL" clId="{42FB99D4-69C7-3D44-BC01-33633E6D5541}" dt="2020-11-23T15:34:30.395" v="0" actId="26606"/>
          <pc:sldLayoutMkLst>
            <pc:docMk/>
            <pc:sldMasterMk cId="1339786998" sldId="2147483867"/>
            <pc:sldLayoutMk cId="3045448851" sldId="2147483868"/>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828295738" sldId="2147483869"/>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754539219" sldId="2147483870"/>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3434410758" sldId="2147483871"/>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3401555419" sldId="2147483872"/>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3315966364" sldId="2147483873"/>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1142748033" sldId="2147483874"/>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3798718953" sldId="2147483875"/>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3805923451" sldId="2147483876"/>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4163682012" sldId="2147483877"/>
          </pc:sldLayoutMkLst>
        </pc:sldLayoutChg>
        <pc:sldLayoutChg chg="del">
          <pc:chgData name="Nicolas  Robayo Pardo" userId="3dd790af-c4f1-4ae9-92ab-8fc8fe722260" providerId="ADAL" clId="{42FB99D4-69C7-3D44-BC01-33633E6D5541}" dt="2020-11-23T15:34:30.395" v="0" actId="26606"/>
          <pc:sldLayoutMkLst>
            <pc:docMk/>
            <pc:sldMasterMk cId="1339786998" sldId="2147483867"/>
            <pc:sldLayoutMk cId="2259581631" sldId="2147483878"/>
          </pc:sldLayoutMkLst>
        </pc:sldLayoutChg>
      </pc:sldMasterChg>
      <pc:sldMasterChg chg="add addSldLayout">
        <pc:chgData name="Nicolas  Robayo Pardo" userId="3dd790af-c4f1-4ae9-92ab-8fc8fe722260" providerId="ADAL" clId="{42FB99D4-69C7-3D44-BC01-33633E6D5541}" dt="2020-11-23T15:34:30.395" v="0" actId="26606"/>
        <pc:sldMasterMkLst>
          <pc:docMk/>
          <pc:sldMasterMk cId="1756139340" sldId="2147483958"/>
        </pc:sldMasterMkLst>
        <pc:sldLayoutChg chg="add">
          <pc:chgData name="Nicolas  Robayo Pardo" userId="3dd790af-c4f1-4ae9-92ab-8fc8fe722260" providerId="ADAL" clId="{42FB99D4-69C7-3D44-BC01-33633E6D5541}" dt="2020-11-23T15:34:30.395" v="0" actId="26606"/>
          <pc:sldLayoutMkLst>
            <pc:docMk/>
            <pc:sldMasterMk cId="1756139340" sldId="2147483958"/>
            <pc:sldLayoutMk cId="3884120573" sldId="2147483947"/>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3936090899" sldId="2147483948"/>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2831021137" sldId="2147483949"/>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2259214759" sldId="2147483950"/>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779759039" sldId="2147483951"/>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2679641068" sldId="2147483952"/>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3360487699" sldId="2147483953"/>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803300679" sldId="2147483954"/>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2729015366" sldId="2147483955"/>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3582543088" sldId="2147483956"/>
          </pc:sldLayoutMkLst>
        </pc:sldLayoutChg>
        <pc:sldLayoutChg chg="add">
          <pc:chgData name="Nicolas  Robayo Pardo" userId="3dd790af-c4f1-4ae9-92ab-8fc8fe722260" providerId="ADAL" clId="{42FB99D4-69C7-3D44-BC01-33633E6D5541}" dt="2020-11-23T15:34:30.395" v="0" actId="26606"/>
          <pc:sldLayoutMkLst>
            <pc:docMk/>
            <pc:sldMasterMk cId="1756139340" sldId="2147483958"/>
            <pc:sldLayoutMk cId="2875257153" sldId="2147483957"/>
          </pc:sldLayoutMkLst>
        </pc:sldLayoutChg>
      </pc:sldMasterChg>
      <pc:sldMasterChg chg="addSp modSp mod">
        <pc:chgData name="Nicolas  Robayo Pardo" userId="3dd790af-c4f1-4ae9-92ab-8fc8fe722260" providerId="ADAL" clId="{42FB99D4-69C7-3D44-BC01-33633E6D5541}" dt="2020-11-23T21:57:47.698" v="6291" actId="14100"/>
        <pc:sldMasterMkLst>
          <pc:docMk/>
          <pc:sldMasterMk cId="3336606996" sldId="2147484347"/>
        </pc:sldMasterMkLst>
        <pc:spChg chg="add mod">
          <ac:chgData name="Nicolas  Robayo Pardo" userId="3dd790af-c4f1-4ae9-92ab-8fc8fe722260" providerId="ADAL" clId="{42FB99D4-69C7-3D44-BC01-33633E6D5541}" dt="2020-11-23T21:57:47.698" v="6291" actId="14100"/>
          <ac:spMkLst>
            <pc:docMk/>
            <pc:sldMasterMk cId="3336606996" sldId="2147484347"/>
            <ac:spMk id="11" creationId="{99FEAC74-97A9-244A-9DE8-99307F317C2D}"/>
          </ac:spMkLst>
        </pc:spChg>
      </pc:sldMasterChg>
    </pc:docChg>
  </pc:docChgLst>
  <pc:docChgLst>
    <pc:chgData name="Rafael Hernan Rojas Gualdron" userId="ec5c16fa-4a2a-41b1-ab41-3f9822d35307" providerId="ADAL" clId="{EA375E96-6B7A-46ED-9914-35848E1B8683}"/>
    <pc:docChg chg="undo custSel mod addSld modSld sldOrd">
      <pc:chgData name="Rafael Hernan Rojas Gualdron" userId="ec5c16fa-4a2a-41b1-ab41-3f9822d35307" providerId="ADAL" clId="{EA375E96-6B7A-46ED-9914-35848E1B8683}" dt="2020-11-30T20:54:33.106" v="740" actId="20577"/>
      <pc:docMkLst>
        <pc:docMk/>
      </pc:docMkLst>
      <pc:sldChg chg="modSp mod">
        <pc:chgData name="Rafael Hernan Rojas Gualdron" userId="ec5c16fa-4a2a-41b1-ab41-3f9822d35307" providerId="ADAL" clId="{EA375E96-6B7A-46ED-9914-35848E1B8683}" dt="2020-11-30T20:54:33.106" v="740" actId="20577"/>
        <pc:sldMkLst>
          <pc:docMk/>
          <pc:sldMk cId="2707354034" sldId="277"/>
        </pc:sldMkLst>
        <pc:spChg chg="mod">
          <ac:chgData name="Rafael Hernan Rojas Gualdron" userId="ec5c16fa-4a2a-41b1-ab41-3f9822d35307" providerId="ADAL" clId="{EA375E96-6B7A-46ED-9914-35848E1B8683}" dt="2020-11-30T20:54:33.106" v="740" actId="20577"/>
          <ac:spMkLst>
            <pc:docMk/>
            <pc:sldMk cId="2707354034" sldId="277"/>
            <ac:spMk id="3" creationId="{5F2B546B-70C5-C645-A176-72A31F79CCD2}"/>
          </ac:spMkLst>
        </pc:spChg>
      </pc:sldChg>
      <pc:sldChg chg="modSp mod">
        <pc:chgData name="Rafael Hernan Rojas Gualdron" userId="ec5c16fa-4a2a-41b1-ab41-3f9822d35307" providerId="ADAL" clId="{EA375E96-6B7A-46ED-9914-35848E1B8683}" dt="2020-11-30T20:51:25.183" v="607" actId="113"/>
        <pc:sldMkLst>
          <pc:docMk/>
          <pc:sldMk cId="3882380701" sldId="279"/>
        </pc:sldMkLst>
        <pc:spChg chg="mod">
          <ac:chgData name="Rafael Hernan Rojas Gualdron" userId="ec5c16fa-4a2a-41b1-ab41-3f9822d35307" providerId="ADAL" clId="{EA375E96-6B7A-46ED-9914-35848E1B8683}" dt="2020-11-30T20:51:25.183" v="607" actId="113"/>
          <ac:spMkLst>
            <pc:docMk/>
            <pc:sldMk cId="3882380701" sldId="279"/>
            <ac:spMk id="3" creationId="{34BB8829-EF09-1D4C-8D5B-8DB1A79255B4}"/>
          </ac:spMkLst>
        </pc:spChg>
      </pc:sldChg>
      <pc:sldChg chg="modSp mod">
        <pc:chgData name="Rafael Hernan Rojas Gualdron" userId="ec5c16fa-4a2a-41b1-ab41-3f9822d35307" providerId="ADAL" clId="{EA375E96-6B7A-46ED-9914-35848E1B8683}" dt="2020-11-30T20:52:19.096" v="622" actId="113"/>
        <pc:sldMkLst>
          <pc:docMk/>
          <pc:sldMk cId="3292102197" sldId="291"/>
        </pc:sldMkLst>
        <pc:spChg chg="mod">
          <ac:chgData name="Rafael Hernan Rojas Gualdron" userId="ec5c16fa-4a2a-41b1-ab41-3f9822d35307" providerId="ADAL" clId="{EA375E96-6B7A-46ED-9914-35848E1B8683}" dt="2020-11-30T20:52:19.096" v="622" actId="113"/>
          <ac:spMkLst>
            <pc:docMk/>
            <pc:sldMk cId="3292102197" sldId="291"/>
            <ac:spMk id="3" creationId="{34BB8829-EF09-1D4C-8D5B-8DB1A79255B4}"/>
          </ac:spMkLst>
        </pc:spChg>
      </pc:sldChg>
      <pc:sldChg chg="modSp mod">
        <pc:chgData name="Rafael Hernan Rojas Gualdron" userId="ec5c16fa-4a2a-41b1-ab41-3f9822d35307" providerId="ADAL" clId="{EA375E96-6B7A-46ED-9914-35848E1B8683}" dt="2020-11-30T19:38:30.311" v="7" actId="313"/>
        <pc:sldMkLst>
          <pc:docMk/>
          <pc:sldMk cId="4285140993" sldId="292"/>
        </pc:sldMkLst>
        <pc:spChg chg="mod">
          <ac:chgData name="Rafael Hernan Rojas Gualdron" userId="ec5c16fa-4a2a-41b1-ab41-3f9822d35307" providerId="ADAL" clId="{EA375E96-6B7A-46ED-9914-35848E1B8683}" dt="2020-11-30T19:38:30.311" v="7" actId="313"/>
          <ac:spMkLst>
            <pc:docMk/>
            <pc:sldMk cId="4285140993" sldId="292"/>
            <ac:spMk id="6" creationId="{EC3971BB-B2E4-2040-8E58-ADACC50A36D4}"/>
          </ac:spMkLst>
        </pc:spChg>
      </pc:sldChg>
      <pc:sldChg chg="modSp mod ord">
        <pc:chgData name="Rafael Hernan Rojas Gualdron" userId="ec5c16fa-4a2a-41b1-ab41-3f9822d35307" providerId="ADAL" clId="{EA375E96-6B7A-46ED-9914-35848E1B8683}" dt="2020-11-30T20:08:14.595" v="46" actId="20577"/>
        <pc:sldMkLst>
          <pc:docMk/>
          <pc:sldMk cId="1979777143" sldId="295"/>
        </pc:sldMkLst>
        <pc:spChg chg="mod">
          <ac:chgData name="Rafael Hernan Rojas Gualdron" userId="ec5c16fa-4a2a-41b1-ab41-3f9822d35307" providerId="ADAL" clId="{EA375E96-6B7A-46ED-9914-35848E1B8683}" dt="2020-11-30T20:08:14.595" v="46" actId="20577"/>
          <ac:spMkLst>
            <pc:docMk/>
            <pc:sldMk cId="1979777143" sldId="295"/>
            <ac:spMk id="2" creationId="{3EF5BF3B-612D-A94C-A689-F7CB0D3751DA}"/>
          </ac:spMkLst>
        </pc:spChg>
      </pc:sldChg>
      <pc:sldChg chg="addSp delSp modSp mod">
        <pc:chgData name="Rafael Hernan Rojas Gualdron" userId="ec5c16fa-4a2a-41b1-ab41-3f9822d35307" providerId="ADAL" clId="{EA375E96-6B7A-46ED-9914-35848E1B8683}" dt="2020-11-30T20:38:21.734" v="128" actId="27918"/>
        <pc:sldMkLst>
          <pc:docMk/>
          <pc:sldMk cId="1206991189" sldId="300"/>
        </pc:sldMkLst>
        <pc:spChg chg="add del mod">
          <ac:chgData name="Rafael Hernan Rojas Gualdron" userId="ec5c16fa-4a2a-41b1-ab41-3f9822d35307" providerId="ADAL" clId="{EA375E96-6B7A-46ED-9914-35848E1B8683}" dt="2020-11-30T19:37:29.655" v="4"/>
          <ac:spMkLst>
            <pc:docMk/>
            <pc:sldMk cId="1206991189" sldId="300"/>
            <ac:spMk id="4" creationId="{93196A35-A407-4BF6-B935-E0A1CD961516}"/>
          </ac:spMkLst>
        </pc:spChg>
        <pc:spChg chg="mod">
          <ac:chgData name="Rafael Hernan Rojas Gualdron" userId="ec5c16fa-4a2a-41b1-ab41-3f9822d35307" providerId="ADAL" clId="{EA375E96-6B7A-46ED-9914-35848E1B8683}" dt="2020-11-30T19:41:12.071" v="25" actId="20577"/>
          <ac:spMkLst>
            <pc:docMk/>
            <pc:sldMk cId="1206991189" sldId="300"/>
            <ac:spMk id="6" creationId="{EC3971BB-B2E4-2040-8E58-ADACC50A36D4}"/>
          </ac:spMkLst>
        </pc:spChg>
        <pc:spChg chg="del">
          <ac:chgData name="Rafael Hernan Rojas Gualdron" userId="ec5c16fa-4a2a-41b1-ab41-3f9822d35307" providerId="ADAL" clId="{EA375E96-6B7A-46ED-9914-35848E1B8683}" dt="2020-11-30T19:36:22.994" v="1"/>
          <ac:spMkLst>
            <pc:docMk/>
            <pc:sldMk cId="1206991189" sldId="300"/>
            <ac:spMk id="10" creationId="{17798A69-2844-4423-B7EB-2E3C65835CFF}"/>
          </ac:spMkLst>
        </pc:spChg>
        <pc:graphicFrameChg chg="add del mod">
          <ac:chgData name="Rafael Hernan Rojas Gualdron" userId="ec5c16fa-4a2a-41b1-ab41-3f9822d35307" providerId="ADAL" clId="{EA375E96-6B7A-46ED-9914-35848E1B8683}" dt="2020-11-30T19:36:50.720" v="2" actId="478"/>
          <ac:graphicFrameMkLst>
            <pc:docMk/>
            <pc:sldMk cId="1206991189" sldId="300"/>
            <ac:graphicFrameMk id="7" creationId="{D9447D66-8C3D-4141-BEB2-030D63189335}"/>
          </ac:graphicFrameMkLst>
        </pc:graphicFrameChg>
        <pc:graphicFrameChg chg="add mod">
          <ac:chgData name="Rafael Hernan Rojas Gualdron" userId="ec5c16fa-4a2a-41b1-ab41-3f9822d35307" providerId="ADAL" clId="{EA375E96-6B7A-46ED-9914-35848E1B8683}" dt="2020-11-30T19:37:29.655" v="4"/>
          <ac:graphicFrameMkLst>
            <pc:docMk/>
            <pc:sldMk cId="1206991189" sldId="300"/>
            <ac:graphicFrameMk id="9" creationId="{D9447D66-8C3D-4141-BEB2-030D63189335}"/>
          </ac:graphicFrameMkLst>
        </pc:graphicFrameChg>
      </pc:sldChg>
      <pc:sldChg chg="modSp mod">
        <pc:chgData name="Rafael Hernan Rojas Gualdron" userId="ec5c16fa-4a2a-41b1-ab41-3f9822d35307" providerId="ADAL" clId="{EA375E96-6B7A-46ED-9914-35848E1B8683}" dt="2020-11-30T20:08:08.089" v="44" actId="20577"/>
        <pc:sldMkLst>
          <pc:docMk/>
          <pc:sldMk cId="706070596" sldId="302"/>
        </pc:sldMkLst>
        <pc:spChg chg="mod">
          <ac:chgData name="Rafael Hernan Rojas Gualdron" userId="ec5c16fa-4a2a-41b1-ab41-3f9822d35307" providerId="ADAL" clId="{EA375E96-6B7A-46ED-9914-35848E1B8683}" dt="2020-11-30T20:08:08.089" v="44" actId="20577"/>
          <ac:spMkLst>
            <pc:docMk/>
            <pc:sldMk cId="706070596" sldId="302"/>
            <ac:spMk id="2" creationId="{3EF5BF3B-612D-A94C-A689-F7CB0D3751DA}"/>
          </ac:spMkLst>
        </pc:spChg>
      </pc:sldChg>
      <pc:sldChg chg="addSp delSp modSp add mod">
        <pc:chgData name="Rafael Hernan Rojas Gualdron" userId="ec5c16fa-4a2a-41b1-ab41-3f9822d35307" providerId="ADAL" clId="{EA375E96-6B7A-46ED-9914-35848E1B8683}" dt="2020-11-30T20:37:51.532" v="127"/>
        <pc:sldMkLst>
          <pc:docMk/>
          <pc:sldMk cId="663886712" sldId="305"/>
        </pc:sldMkLst>
        <pc:spChg chg="mod">
          <ac:chgData name="Rafael Hernan Rojas Gualdron" userId="ec5c16fa-4a2a-41b1-ab41-3f9822d35307" providerId="ADAL" clId="{EA375E96-6B7A-46ED-9914-35848E1B8683}" dt="2020-11-30T20:36:40.576" v="122" actId="20577"/>
          <ac:spMkLst>
            <pc:docMk/>
            <pc:sldMk cId="663886712" sldId="305"/>
            <ac:spMk id="3" creationId="{C0C434B9-30C2-2145-9989-97B22CAA2161}"/>
          </ac:spMkLst>
        </pc:spChg>
        <pc:spChg chg="mod">
          <ac:chgData name="Rafael Hernan Rojas Gualdron" userId="ec5c16fa-4a2a-41b1-ab41-3f9822d35307" providerId="ADAL" clId="{EA375E96-6B7A-46ED-9914-35848E1B8683}" dt="2020-11-30T20:00:43.813" v="40" actId="20577"/>
          <ac:spMkLst>
            <pc:docMk/>
            <pc:sldMk cId="663886712" sldId="305"/>
            <ac:spMk id="5" creationId="{7D72AB59-73B4-FE4C-B786-38A05275631E}"/>
          </ac:spMkLst>
        </pc:spChg>
        <pc:graphicFrameChg chg="del">
          <ac:chgData name="Rafael Hernan Rojas Gualdron" userId="ec5c16fa-4a2a-41b1-ab41-3f9822d35307" providerId="ADAL" clId="{EA375E96-6B7A-46ED-9914-35848E1B8683}" dt="2020-11-30T20:00:34.831" v="27" actId="478"/>
          <ac:graphicFrameMkLst>
            <pc:docMk/>
            <pc:sldMk cId="663886712" sldId="305"/>
            <ac:graphicFrameMk id="6" creationId="{3AB245CB-B2A3-4556-9949-9A9DBF997079}"/>
          </ac:graphicFrameMkLst>
        </pc:graphicFrameChg>
        <pc:graphicFrameChg chg="add mod">
          <ac:chgData name="Rafael Hernan Rojas Gualdron" userId="ec5c16fa-4a2a-41b1-ab41-3f9822d35307" providerId="ADAL" clId="{EA375E96-6B7A-46ED-9914-35848E1B8683}" dt="2020-11-30T20:37:51.532" v="127"/>
          <ac:graphicFrameMkLst>
            <pc:docMk/>
            <pc:sldMk cId="663886712" sldId="305"/>
            <ac:graphicFrameMk id="7" creationId="{BE8CBCCC-4A90-4036-9955-032740AD6B42}"/>
          </ac:graphicFrameMkLst>
        </pc:graphicFrameChg>
      </pc:sldChg>
      <pc:sldChg chg="addSp delSp modSp add mod">
        <pc:chgData name="Rafael Hernan Rojas Gualdron" userId="ec5c16fa-4a2a-41b1-ab41-3f9822d35307" providerId="ADAL" clId="{EA375E96-6B7A-46ED-9914-35848E1B8683}" dt="2020-11-30T20:43:14.197" v="428" actId="20577"/>
        <pc:sldMkLst>
          <pc:docMk/>
          <pc:sldMk cId="4030277042" sldId="306"/>
        </pc:sldMkLst>
        <pc:spChg chg="mod">
          <ac:chgData name="Rafael Hernan Rojas Gualdron" userId="ec5c16fa-4a2a-41b1-ab41-3f9822d35307" providerId="ADAL" clId="{EA375E96-6B7A-46ED-9914-35848E1B8683}" dt="2020-11-30T20:42:55.644" v="358" actId="1035"/>
          <ac:spMkLst>
            <pc:docMk/>
            <pc:sldMk cId="4030277042" sldId="306"/>
            <ac:spMk id="3" creationId="{A87E9E8F-229C-7E42-B260-A0395E1A4C48}"/>
          </ac:spMkLst>
        </pc:spChg>
        <pc:spChg chg="add mod">
          <ac:chgData name="Rafael Hernan Rojas Gualdron" userId="ec5c16fa-4a2a-41b1-ab41-3f9822d35307" providerId="ADAL" clId="{EA375E96-6B7A-46ED-9914-35848E1B8683}" dt="2020-11-30T20:43:14.197" v="428" actId="20577"/>
          <ac:spMkLst>
            <pc:docMk/>
            <pc:sldMk cId="4030277042" sldId="306"/>
            <ac:spMk id="7" creationId="{C7F84C1F-CDC7-407E-8DE0-7EECEDBF69DA}"/>
          </ac:spMkLst>
        </pc:spChg>
        <pc:spChg chg="del">
          <ac:chgData name="Rafael Hernan Rojas Gualdron" userId="ec5c16fa-4a2a-41b1-ab41-3f9822d35307" providerId="ADAL" clId="{EA375E96-6B7A-46ED-9914-35848E1B8683}" dt="2020-11-30T20:41:32.629" v="134" actId="478"/>
          <ac:spMkLst>
            <pc:docMk/>
            <pc:sldMk cId="4030277042" sldId="306"/>
            <ac:spMk id="9" creationId="{EC21FC92-80A3-9648-8B31-BD4E2E513983}"/>
          </ac:spMkLst>
        </pc:spChg>
        <pc:spChg chg="mod">
          <ac:chgData name="Rafael Hernan Rojas Gualdron" userId="ec5c16fa-4a2a-41b1-ab41-3f9822d35307" providerId="ADAL" clId="{EA375E96-6B7A-46ED-9914-35848E1B8683}" dt="2020-11-30T20:42:41.404" v="356" actId="1035"/>
          <ac:spMkLst>
            <pc:docMk/>
            <pc:sldMk cId="4030277042" sldId="306"/>
            <ac:spMk id="10" creationId="{AC00C782-216C-7A45-9C6D-886E5BCC5C70}"/>
          </ac:spMkLst>
        </pc:spChg>
        <pc:picChg chg="add mod">
          <ac:chgData name="Rafael Hernan Rojas Gualdron" userId="ec5c16fa-4a2a-41b1-ab41-3f9822d35307" providerId="ADAL" clId="{EA375E96-6B7A-46ED-9914-35848E1B8683}" dt="2020-11-30T20:43:06.750" v="417" actId="1035"/>
          <ac:picMkLst>
            <pc:docMk/>
            <pc:sldMk cId="4030277042" sldId="306"/>
            <ac:picMk id="2" creationId="{0057FAC6-93E9-4E52-AA6E-DC750D9CE22E}"/>
          </ac:picMkLst>
        </pc:picChg>
        <pc:picChg chg="del">
          <ac:chgData name="Rafael Hernan Rojas Gualdron" userId="ec5c16fa-4a2a-41b1-ab41-3f9822d35307" providerId="ADAL" clId="{EA375E96-6B7A-46ED-9914-35848E1B8683}" dt="2020-11-30T20:41:13.533" v="130" actId="478"/>
          <ac:picMkLst>
            <pc:docMk/>
            <pc:sldMk cId="4030277042" sldId="306"/>
            <ac:picMk id="8" creationId="{BC4FBB5D-AE25-0044-AEA8-2AB99CE54CE2}"/>
          </ac:picMkLst>
        </pc:picChg>
      </pc:sldChg>
      <pc:sldChg chg="addSp delSp modSp add mod setBg">
        <pc:chgData name="Rafael Hernan Rojas Gualdron" userId="ec5c16fa-4a2a-41b1-ab41-3f9822d35307" providerId="ADAL" clId="{EA375E96-6B7A-46ED-9914-35848E1B8683}" dt="2020-11-30T20:46:51.008" v="501" actId="1036"/>
        <pc:sldMkLst>
          <pc:docMk/>
          <pc:sldMk cId="2455488809" sldId="307"/>
        </pc:sldMkLst>
        <pc:spChg chg="mod">
          <ac:chgData name="Rafael Hernan Rojas Gualdron" userId="ec5c16fa-4a2a-41b1-ab41-3f9822d35307" providerId="ADAL" clId="{EA375E96-6B7A-46ED-9914-35848E1B8683}" dt="2020-11-30T20:45:19.271" v="435" actId="26606"/>
          <ac:spMkLst>
            <pc:docMk/>
            <pc:sldMk cId="2455488809" sldId="307"/>
            <ac:spMk id="2" creationId="{8E0F3EF2-6D70-6E46-98D8-844BE368CA01}"/>
          </ac:spMkLst>
        </pc:spChg>
        <pc:spChg chg="mod">
          <ac:chgData name="Rafael Hernan Rojas Gualdron" userId="ec5c16fa-4a2a-41b1-ab41-3f9822d35307" providerId="ADAL" clId="{EA375E96-6B7A-46ED-9914-35848E1B8683}" dt="2020-11-30T20:46:16.272" v="486" actId="20577"/>
          <ac:spMkLst>
            <pc:docMk/>
            <pc:sldMk cId="2455488809" sldId="307"/>
            <ac:spMk id="4" creationId="{FAF1A31F-07AE-4FE9-9D8D-22F25C779A32}"/>
          </ac:spMkLst>
        </pc:spChg>
        <pc:spChg chg="del">
          <ac:chgData name="Rafael Hernan Rojas Gualdron" userId="ec5c16fa-4a2a-41b1-ab41-3f9822d35307" providerId="ADAL" clId="{EA375E96-6B7A-46ED-9914-35848E1B8683}" dt="2020-11-30T20:43:57.084" v="431" actId="478"/>
          <ac:spMkLst>
            <pc:docMk/>
            <pc:sldMk cId="2455488809" sldId="307"/>
            <ac:spMk id="6" creationId="{00C786EC-F897-4F72-93BD-29500D6BBE48}"/>
          </ac:spMkLst>
        </pc:spChg>
        <pc:spChg chg="add">
          <ac:chgData name="Rafael Hernan Rojas Gualdron" userId="ec5c16fa-4a2a-41b1-ab41-3f9822d35307" providerId="ADAL" clId="{EA375E96-6B7A-46ED-9914-35848E1B8683}" dt="2020-11-30T20:45:19.271" v="435" actId="26606"/>
          <ac:spMkLst>
            <pc:docMk/>
            <pc:sldMk cId="2455488809" sldId="307"/>
            <ac:spMk id="7" creationId="{4109C3C2-C0A8-4559-8462-8007573DF44C}"/>
          </ac:spMkLst>
        </pc:spChg>
        <pc:spChg chg="add">
          <ac:chgData name="Rafael Hernan Rojas Gualdron" userId="ec5c16fa-4a2a-41b1-ab41-3f9822d35307" providerId="ADAL" clId="{EA375E96-6B7A-46ED-9914-35848E1B8683}" dt="2020-11-30T20:45:19.271" v="435" actId="26606"/>
          <ac:spMkLst>
            <pc:docMk/>
            <pc:sldMk cId="2455488809" sldId="307"/>
            <ac:spMk id="9" creationId="{D6CEF2A9-EF08-4FB3-AFFB-C5F77AB6E028}"/>
          </ac:spMkLst>
        </pc:spChg>
        <pc:spChg chg="add">
          <ac:chgData name="Rafael Hernan Rojas Gualdron" userId="ec5c16fa-4a2a-41b1-ab41-3f9822d35307" providerId="ADAL" clId="{EA375E96-6B7A-46ED-9914-35848E1B8683}" dt="2020-11-30T20:45:19.271" v="435" actId="26606"/>
          <ac:spMkLst>
            <pc:docMk/>
            <pc:sldMk cId="2455488809" sldId="307"/>
            <ac:spMk id="13" creationId="{4C535542-B72A-4DE0-BE5A-5EA00508C77D}"/>
          </ac:spMkLst>
        </pc:spChg>
        <pc:spChg chg="add">
          <ac:chgData name="Rafael Hernan Rojas Gualdron" userId="ec5c16fa-4a2a-41b1-ab41-3f9822d35307" providerId="ADAL" clId="{EA375E96-6B7A-46ED-9914-35848E1B8683}" dt="2020-11-30T20:45:19.271" v="435" actId="26606"/>
          <ac:spMkLst>
            <pc:docMk/>
            <pc:sldMk cId="2455488809" sldId="307"/>
            <ac:spMk id="15" creationId="{11DF0705-615B-4CF3-A16F-8C14680D8BA6}"/>
          </ac:spMkLst>
        </pc:spChg>
        <pc:picChg chg="add mod">
          <ac:chgData name="Rafael Hernan Rojas Gualdron" userId="ec5c16fa-4a2a-41b1-ab41-3f9822d35307" providerId="ADAL" clId="{EA375E96-6B7A-46ED-9914-35848E1B8683}" dt="2020-11-30T20:46:51.008" v="501" actId="1036"/>
          <ac:picMkLst>
            <pc:docMk/>
            <pc:sldMk cId="2455488809" sldId="307"/>
            <ac:picMk id="3" creationId="{FD85BAF9-E676-499E-B681-9007D93769AE}"/>
          </ac:picMkLst>
        </pc:picChg>
        <pc:picChg chg="del">
          <ac:chgData name="Rafael Hernan Rojas Gualdron" userId="ec5c16fa-4a2a-41b1-ab41-3f9822d35307" providerId="ADAL" clId="{EA375E96-6B7A-46ED-9914-35848E1B8683}" dt="2020-11-30T20:43:53.039" v="430" actId="478"/>
          <ac:picMkLst>
            <pc:docMk/>
            <pc:sldMk cId="2455488809" sldId="307"/>
            <ac:picMk id="5" creationId="{3A4B37FF-A671-49B4-9546-8339171E2F54}"/>
          </ac:picMkLst>
        </pc:picChg>
        <pc:picChg chg="del">
          <ac:chgData name="Rafael Hernan Rojas Gualdron" userId="ec5c16fa-4a2a-41b1-ab41-3f9822d35307" providerId="ADAL" clId="{EA375E96-6B7A-46ED-9914-35848E1B8683}" dt="2020-11-30T20:45:09.330" v="432" actId="478"/>
          <ac:picMkLst>
            <pc:docMk/>
            <pc:sldMk cId="2455488809" sldId="307"/>
            <ac:picMk id="11" creationId="{27742EF1-C222-804C-AD40-364835CDB1BE}"/>
          </ac:picMkLst>
        </pc:picChg>
      </pc:sldChg>
      <pc:sldChg chg="addSp delSp modSp add mod setBg">
        <pc:chgData name="Rafael Hernan Rojas Gualdron" userId="ec5c16fa-4a2a-41b1-ab41-3f9822d35307" providerId="ADAL" clId="{EA375E96-6B7A-46ED-9914-35848E1B8683}" dt="2020-11-30T20:48:49.988" v="586" actId="26606"/>
        <pc:sldMkLst>
          <pc:docMk/>
          <pc:sldMk cId="1996427613" sldId="308"/>
        </pc:sldMkLst>
        <pc:spChg chg="mod">
          <ac:chgData name="Rafael Hernan Rojas Gualdron" userId="ec5c16fa-4a2a-41b1-ab41-3f9822d35307" providerId="ADAL" clId="{EA375E96-6B7A-46ED-9914-35848E1B8683}" dt="2020-11-30T20:48:49.988" v="586" actId="26606"/>
          <ac:spMkLst>
            <pc:docMk/>
            <pc:sldMk cId="1996427613" sldId="308"/>
            <ac:spMk id="2" creationId="{8E0F3EF2-6D70-6E46-98D8-844BE368CA01}"/>
          </ac:spMkLst>
        </pc:spChg>
        <pc:spChg chg="mod">
          <ac:chgData name="Rafael Hernan Rojas Gualdron" userId="ec5c16fa-4a2a-41b1-ab41-3f9822d35307" providerId="ADAL" clId="{EA375E96-6B7A-46ED-9914-35848E1B8683}" dt="2020-11-30T20:48:49.988" v="586" actId="26606"/>
          <ac:spMkLst>
            <pc:docMk/>
            <pc:sldMk cId="1996427613" sldId="308"/>
            <ac:spMk id="4" creationId="{FAF1A31F-07AE-4FE9-9D8D-22F25C779A32}"/>
          </ac:spMkLst>
        </pc:spChg>
        <pc:spChg chg="del">
          <ac:chgData name="Rafael Hernan Rojas Gualdron" userId="ec5c16fa-4a2a-41b1-ab41-3f9822d35307" providerId="ADAL" clId="{EA375E96-6B7A-46ED-9914-35848E1B8683}" dt="2020-11-30T20:47:17.878" v="504" actId="478"/>
          <ac:spMkLst>
            <pc:docMk/>
            <pc:sldMk cId="1996427613" sldId="308"/>
            <ac:spMk id="5" creationId="{5731A75E-7EA2-3045-A37E-605D278B743B}"/>
          </ac:spMkLst>
        </pc:spChg>
        <pc:spChg chg="add">
          <ac:chgData name="Rafael Hernan Rojas Gualdron" userId="ec5c16fa-4a2a-41b1-ab41-3f9822d35307" providerId="ADAL" clId="{EA375E96-6B7A-46ED-9914-35848E1B8683}" dt="2020-11-30T20:48:49.988" v="586" actId="26606"/>
          <ac:spMkLst>
            <pc:docMk/>
            <pc:sldMk cId="1996427613" sldId="308"/>
            <ac:spMk id="9" creationId="{D6CEF2A9-EF08-4FB3-AFFB-C5F77AB6E028}"/>
          </ac:spMkLst>
        </pc:spChg>
        <pc:spChg chg="add">
          <ac:chgData name="Rafael Hernan Rojas Gualdron" userId="ec5c16fa-4a2a-41b1-ab41-3f9822d35307" providerId="ADAL" clId="{EA375E96-6B7A-46ED-9914-35848E1B8683}" dt="2020-11-30T20:48:49.988" v="586" actId="26606"/>
          <ac:spMkLst>
            <pc:docMk/>
            <pc:sldMk cId="1996427613" sldId="308"/>
            <ac:spMk id="11" creationId="{4109C3C2-C0A8-4559-8462-8007573DF44C}"/>
          </ac:spMkLst>
        </pc:spChg>
        <pc:spChg chg="add">
          <ac:chgData name="Rafael Hernan Rojas Gualdron" userId="ec5c16fa-4a2a-41b1-ab41-3f9822d35307" providerId="ADAL" clId="{EA375E96-6B7A-46ED-9914-35848E1B8683}" dt="2020-11-30T20:48:49.988" v="586" actId="26606"/>
          <ac:spMkLst>
            <pc:docMk/>
            <pc:sldMk cId="1996427613" sldId="308"/>
            <ac:spMk id="13" creationId="{4C535542-B72A-4DE0-BE5A-5EA00508C77D}"/>
          </ac:spMkLst>
        </pc:spChg>
        <pc:spChg chg="add">
          <ac:chgData name="Rafael Hernan Rojas Gualdron" userId="ec5c16fa-4a2a-41b1-ab41-3f9822d35307" providerId="ADAL" clId="{EA375E96-6B7A-46ED-9914-35848E1B8683}" dt="2020-11-30T20:48:49.988" v="586" actId="26606"/>
          <ac:spMkLst>
            <pc:docMk/>
            <pc:sldMk cId="1996427613" sldId="308"/>
            <ac:spMk id="15" creationId="{11DF0705-615B-4CF3-A16F-8C14680D8BA6}"/>
          </ac:spMkLst>
        </pc:spChg>
        <pc:picChg chg="add mod">
          <ac:chgData name="Rafael Hernan Rojas Gualdron" userId="ec5c16fa-4a2a-41b1-ab41-3f9822d35307" providerId="ADAL" clId="{EA375E96-6B7A-46ED-9914-35848E1B8683}" dt="2020-11-30T20:48:49.988" v="586" actId="26606"/>
          <ac:picMkLst>
            <pc:docMk/>
            <pc:sldMk cId="1996427613" sldId="308"/>
            <ac:picMk id="3" creationId="{66C3993D-D688-4483-BCE1-40187161BAE2}"/>
          </ac:picMkLst>
        </pc:picChg>
        <pc:picChg chg="del">
          <ac:chgData name="Rafael Hernan Rojas Gualdron" userId="ec5c16fa-4a2a-41b1-ab41-3f9822d35307" providerId="ADAL" clId="{EA375E96-6B7A-46ED-9914-35848E1B8683}" dt="2020-11-30T20:47:22.471" v="505" actId="478"/>
          <ac:picMkLst>
            <pc:docMk/>
            <pc:sldMk cId="1996427613" sldId="308"/>
            <ac:picMk id="6" creationId="{A0BB769D-064C-1B40-926A-E733D843FDC5}"/>
          </ac:picMkLst>
        </pc:picChg>
        <pc:picChg chg="del">
          <ac:chgData name="Rafael Hernan Rojas Gualdron" userId="ec5c16fa-4a2a-41b1-ab41-3f9822d35307" providerId="ADAL" clId="{EA375E96-6B7A-46ED-9914-35848E1B8683}" dt="2020-11-30T20:47:15.003" v="503" actId="478"/>
          <ac:picMkLst>
            <pc:docMk/>
            <pc:sldMk cId="1996427613" sldId="308"/>
            <ac:picMk id="7" creationId="{49A0D7BD-B2D2-4D4A-9EA5-0B37FB94DE43}"/>
          </ac:picMkLst>
        </pc:picChg>
      </pc:sldChg>
    </pc:docChg>
  </pc:docChgLst>
  <pc:docChgLst>
    <pc:chgData name="Edward Andres Perilla Sanchez" userId="b445232f-2231-4b02-8ef9-07f7f0748b12" providerId="ADAL" clId="{748397ED-A995-4F9B-908C-F4C6E6E88F32}"/>
    <pc:docChg chg="undo redo custSel addSld delSld modSld">
      <pc:chgData name="Edward Andres Perilla Sanchez" userId="b445232f-2231-4b02-8ef9-07f7f0748b12" providerId="ADAL" clId="{748397ED-A995-4F9B-908C-F4C6E6E88F32}" dt="2020-11-30T20:21:01.481" v="3563" actId="1076"/>
      <pc:docMkLst>
        <pc:docMk/>
      </pc:docMkLst>
      <pc:sldChg chg="addSp delSp modSp mod">
        <pc:chgData name="Edward Andres Perilla Sanchez" userId="b445232f-2231-4b02-8ef9-07f7f0748b12" providerId="ADAL" clId="{748397ED-A995-4F9B-908C-F4C6E6E88F32}" dt="2020-11-30T20:21:01.481" v="3563" actId="1076"/>
        <pc:sldMkLst>
          <pc:docMk/>
          <pc:sldMk cId="1535158890" sldId="270"/>
        </pc:sldMkLst>
        <pc:spChg chg="del">
          <ac:chgData name="Edward Andres Perilla Sanchez" userId="b445232f-2231-4b02-8ef9-07f7f0748b12" providerId="ADAL" clId="{748397ED-A995-4F9B-908C-F4C6E6E88F32}" dt="2020-11-25T19:44:21.181" v="943"/>
          <ac:spMkLst>
            <pc:docMk/>
            <pc:sldMk cId="1535158890" sldId="270"/>
            <ac:spMk id="3" creationId="{A749BC39-7894-E04B-8157-D72E94267B05}"/>
          </ac:spMkLst>
        </pc:spChg>
        <pc:spChg chg="add del mod">
          <ac:chgData name="Edward Andres Perilla Sanchez" userId="b445232f-2231-4b02-8ef9-07f7f0748b12" providerId="ADAL" clId="{748397ED-A995-4F9B-908C-F4C6E6E88F32}" dt="2020-11-25T19:44:19.961" v="942"/>
          <ac:spMkLst>
            <pc:docMk/>
            <pc:sldMk cId="1535158890" sldId="270"/>
            <ac:spMk id="4" creationId="{835C1AE8-6405-4B39-831C-7A2E89C79BC3}"/>
          </ac:spMkLst>
        </pc:spChg>
        <pc:spChg chg="add mod">
          <ac:chgData name="Edward Andres Perilla Sanchez" userId="b445232f-2231-4b02-8ef9-07f7f0748b12" providerId="ADAL" clId="{748397ED-A995-4F9B-908C-F4C6E6E88F32}" dt="2020-11-30T20:21:01.481" v="3563" actId="1076"/>
          <ac:spMkLst>
            <pc:docMk/>
            <pc:sldMk cId="1535158890" sldId="270"/>
            <ac:spMk id="5" creationId="{DA302E60-7AFF-4348-9EA2-C13BB779FC63}"/>
          </ac:spMkLst>
        </pc:spChg>
        <pc:graphicFrameChg chg="add del mod">
          <ac:chgData name="Edward Andres Perilla Sanchez" userId="b445232f-2231-4b02-8ef9-07f7f0748b12" providerId="ADAL" clId="{748397ED-A995-4F9B-908C-F4C6E6E88F32}" dt="2020-11-25T19:48:55.426" v="955" actId="478"/>
          <ac:graphicFrameMkLst>
            <pc:docMk/>
            <pc:sldMk cId="1535158890" sldId="270"/>
            <ac:graphicFrameMk id="6" creationId="{39DD26AB-2B5E-4BB0-ABA8-9C74625B3FBA}"/>
          </ac:graphicFrameMkLst>
        </pc:graphicFrameChg>
        <pc:graphicFrameChg chg="add del mod">
          <ac:chgData name="Edward Andres Perilla Sanchez" userId="b445232f-2231-4b02-8ef9-07f7f0748b12" providerId="ADAL" clId="{748397ED-A995-4F9B-908C-F4C6E6E88F32}" dt="2020-11-25T19:49:02.906" v="961"/>
          <ac:graphicFrameMkLst>
            <pc:docMk/>
            <pc:sldMk cId="1535158890" sldId="270"/>
            <ac:graphicFrameMk id="7" creationId="{626E62A6-2F24-4E4A-B215-88B33142974A}"/>
          </ac:graphicFrameMkLst>
        </pc:graphicFrameChg>
        <pc:picChg chg="add del mod">
          <ac:chgData name="Edward Andres Perilla Sanchez" userId="b445232f-2231-4b02-8ef9-07f7f0748b12" providerId="ADAL" clId="{748397ED-A995-4F9B-908C-F4C6E6E88F32}" dt="2020-11-25T19:49:12.533" v="965" actId="478"/>
          <ac:picMkLst>
            <pc:docMk/>
            <pc:sldMk cId="1535158890" sldId="270"/>
            <ac:picMk id="8" creationId="{DC2EFAE1-E9F6-4A06-9005-444895C82A82}"/>
          </ac:picMkLst>
        </pc:picChg>
        <pc:picChg chg="add mod">
          <ac:chgData name="Edward Andres Perilla Sanchez" userId="b445232f-2231-4b02-8ef9-07f7f0748b12" providerId="ADAL" clId="{748397ED-A995-4F9B-908C-F4C6E6E88F32}" dt="2020-11-30T20:21:01.481" v="3563" actId="1076"/>
          <ac:picMkLst>
            <pc:docMk/>
            <pc:sldMk cId="1535158890" sldId="270"/>
            <ac:picMk id="10" creationId="{0C79D923-6C4B-4288-A140-FA3104EE03D6}"/>
          </ac:picMkLst>
        </pc:picChg>
      </pc:sldChg>
      <pc:sldChg chg="del">
        <pc:chgData name="Edward Andres Perilla Sanchez" userId="b445232f-2231-4b02-8ef9-07f7f0748b12" providerId="ADAL" clId="{748397ED-A995-4F9B-908C-F4C6E6E88F32}" dt="2020-11-25T20:57:15.147" v="2276" actId="47"/>
        <pc:sldMkLst>
          <pc:docMk/>
          <pc:sldMk cId="1532261180" sldId="272"/>
        </pc:sldMkLst>
      </pc:sldChg>
      <pc:sldChg chg="modSp mod">
        <pc:chgData name="Edward Andres Perilla Sanchez" userId="b445232f-2231-4b02-8ef9-07f7f0748b12" providerId="ADAL" clId="{748397ED-A995-4F9B-908C-F4C6E6E88F32}" dt="2020-11-25T20:58:19.121" v="2321" actId="20577"/>
        <pc:sldMkLst>
          <pc:docMk/>
          <pc:sldMk cId="2707354034" sldId="277"/>
        </pc:sldMkLst>
        <pc:spChg chg="mod">
          <ac:chgData name="Edward Andres Perilla Sanchez" userId="b445232f-2231-4b02-8ef9-07f7f0748b12" providerId="ADAL" clId="{748397ED-A995-4F9B-908C-F4C6E6E88F32}" dt="2020-11-25T20:58:19.121" v="2321" actId="20577"/>
          <ac:spMkLst>
            <pc:docMk/>
            <pc:sldMk cId="2707354034" sldId="277"/>
            <ac:spMk id="3" creationId="{5F2B546B-70C5-C645-A176-72A31F79CCD2}"/>
          </ac:spMkLst>
        </pc:spChg>
      </pc:sldChg>
      <pc:sldChg chg="addSp delSp modSp mod">
        <pc:chgData name="Edward Andres Perilla Sanchez" userId="b445232f-2231-4b02-8ef9-07f7f0748b12" providerId="ADAL" clId="{748397ED-A995-4F9B-908C-F4C6E6E88F32}" dt="2020-11-30T00:40:48.546" v="2552" actId="1076"/>
        <pc:sldMkLst>
          <pc:docMk/>
          <pc:sldMk cId="3389723120" sldId="278"/>
        </pc:sldMkLst>
        <pc:spChg chg="mod">
          <ac:chgData name="Edward Andres Perilla Sanchez" userId="b445232f-2231-4b02-8ef9-07f7f0748b12" providerId="ADAL" clId="{748397ED-A995-4F9B-908C-F4C6E6E88F32}" dt="2020-11-25T19:40:11.214" v="904" actId="313"/>
          <ac:spMkLst>
            <pc:docMk/>
            <pc:sldMk cId="3389723120" sldId="278"/>
            <ac:spMk id="2" creationId="{8E0F3EF2-6D70-6E46-98D8-844BE368CA01}"/>
          </ac:spMkLst>
        </pc:spChg>
        <pc:spChg chg="del">
          <ac:chgData name="Edward Andres Perilla Sanchez" userId="b445232f-2231-4b02-8ef9-07f7f0748b12" providerId="ADAL" clId="{748397ED-A995-4F9B-908C-F4C6E6E88F32}" dt="2020-11-25T19:39:17.264" v="888"/>
          <ac:spMkLst>
            <pc:docMk/>
            <pc:sldMk cId="3389723120" sldId="278"/>
            <ac:spMk id="3" creationId="{F9EB8DB1-3B13-D644-A278-4DBC14DA84C0}"/>
          </ac:spMkLst>
        </pc:spChg>
        <pc:spChg chg="add mod">
          <ac:chgData name="Edward Andres Perilla Sanchez" userId="b445232f-2231-4b02-8ef9-07f7f0748b12" providerId="ADAL" clId="{748397ED-A995-4F9B-908C-F4C6E6E88F32}" dt="2020-11-25T20:59:56.721" v="2323" actId="5793"/>
          <ac:spMkLst>
            <pc:docMk/>
            <pc:sldMk cId="3389723120" sldId="278"/>
            <ac:spMk id="4" creationId="{FAF1A31F-07AE-4FE9-9D8D-22F25C779A32}"/>
          </ac:spMkLst>
        </pc:spChg>
        <pc:spChg chg="del mod">
          <ac:chgData name="Edward Andres Perilla Sanchez" userId="b445232f-2231-4b02-8ef9-07f7f0748b12" providerId="ADAL" clId="{748397ED-A995-4F9B-908C-F4C6E6E88F32}" dt="2020-11-25T20:41:17.849" v="1500" actId="478"/>
          <ac:spMkLst>
            <pc:docMk/>
            <pc:sldMk cId="3389723120" sldId="278"/>
            <ac:spMk id="5" creationId="{5731A75E-7EA2-3045-A37E-605D278B743B}"/>
          </ac:spMkLst>
        </pc:spChg>
        <pc:spChg chg="add mod">
          <ac:chgData name="Edward Andres Perilla Sanchez" userId="b445232f-2231-4b02-8ef9-07f7f0748b12" providerId="ADAL" clId="{748397ED-A995-4F9B-908C-F4C6E6E88F32}" dt="2020-11-25T20:59:58.491" v="2324" actId="5793"/>
          <ac:spMkLst>
            <pc:docMk/>
            <pc:sldMk cId="3389723120" sldId="278"/>
            <ac:spMk id="6" creationId="{00C786EC-F897-4F72-93BD-29500D6BBE48}"/>
          </ac:spMkLst>
        </pc:spChg>
        <pc:picChg chg="add mod">
          <ac:chgData name="Edward Andres Perilla Sanchez" userId="b445232f-2231-4b02-8ef9-07f7f0748b12" providerId="ADAL" clId="{748397ED-A995-4F9B-908C-F4C6E6E88F32}" dt="2020-11-30T00:40:48.546" v="2552" actId="1076"/>
          <ac:picMkLst>
            <pc:docMk/>
            <pc:sldMk cId="3389723120" sldId="278"/>
            <ac:picMk id="5" creationId="{3A4B37FF-A671-49B4-9546-8339171E2F54}"/>
          </ac:picMkLst>
        </pc:picChg>
      </pc:sldChg>
      <pc:sldChg chg="modSp mod">
        <pc:chgData name="Edward Andres Perilla Sanchez" userId="b445232f-2231-4b02-8ef9-07f7f0748b12" providerId="ADAL" clId="{748397ED-A995-4F9B-908C-F4C6E6E88F32}" dt="2020-11-25T19:39:38.906" v="890" actId="12"/>
        <pc:sldMkLst>
          <pc:docMk/>
          <pc:sldMk cId="3882380701" sldId="279"/>
        </pc:sldMkLst>
        <pc:spChg chg="mod">
          <ac:chgData name="Edward Andres Perilla Sanchez" userId="b445232f-2231-4b02-8ef9-07f7f0748b12" providerId="ADAL" clId="{748397ED-A995-4F9B-908C-F4C6E6E88F32}" dt="2020-11-25T19:39:38.906" v="890" actId="12"/>
          <ac:spMkLst>
            <pc:docMk/>
            <pc:sldMk cId="3882380701" sldId="279"/>
            <ac:spMk id="3" creationId="{34BB8829-EF09-1D4C-8D5B-8DB1A79255B4}"/>
          </ac:spMkLst>
        </pc:spChg>
      </pc:sldChg>
      <pc:sldChg chg="addSp delSp modSp add mod">
        <pc:chgData name="Edward Andres Perilla Sanchez" userId="b445232f-2231-4b02-8ef9-07f7f0748b12" providerId="ADAL" clId="{748397ED-A995-4F9B-908C-F4C6E6E88F32}" dt="2020-11-25T19:43:18.583" v="940" actId="20577"/>
        <pc:sldMkLst>
          <pc:docMk/>
          <pc:sldMk cId="2788160982" sldId="286"/>
        </pc:sldMkLst>
        <pc:spChg chg="mod">
          <ac:chgData name="Edward Andres Perilla Sanchez" userId="b445232f-2231-4b02-8ef9-07f7f0748b12" providerId="ADAL" clId="{748397ED-A995-4F9B-908C-F4C6E6E88F32}" dt="2020-11-25T18:58:45.063" v="57" actId="20577"/>
          <ac:spMkLst>
            <pc:docMk/>
            <pc:sldMk cId="2788160982" sldId="286"/>
            <ac:spMk id="2" creationId="{314E3EB4-1925-7C46-9C0E-35D4BC4268E8}"/>
          </ac:spMkLst>
        </pc:spChg>
        <pc:spChg chg="mod">
          <ac:chgData name="Edward Andres Perilla Sanchez" userId="b445232f-2231-4b02-8ef9-07f7f0748b12" providerId="ADAL" clId="{748397ED-A995-4F9B-908C-F4C6E6E88F32}" dt="2020-11-25T19:27:04.488" v="771" actId="14100"/>
          <ac:spMkLst>
            <pc:docMk/>
            <pc:sldMk cId="2788160982" sldId="286"/>
            <ac:spMk id="3" creationId="{5C41AC3E-A9E1-5943-9968-C3A1AFD51899}"/>
          </ac:spMkLst>
        </pc:spChg>
        <pc:spChg chg="add mod">
          <ac:chgData name="Edward Andres Perilla Sanchez" userId="b445232f-2231-4b02-8ef9-07f7f0748b12" providerId="ADAL" clId="{748397ED-A995-4F9B-908C-F4C6E6E88F32}" dt="2020-11-25T19:43:18.583" v="940" actId="20577"/>
          <ac:spMkLst>
            <pc:docMk/>
            <pc:sldMk cId="2788160982" sldId="286"/>
            <ac:spMk id="5" creationId="{E71CEA41-6C60-4CB4-BB09-F636CD5AB098}"/>
          </ac:spMkLst>
        </pc:spChg>
        <pc:graphicFrameChg chg="add del mod modGraphic">
          <ac:chgData name="Edward Andres Perilla Sanchez" userId="b445232f-2231-4b02-8ef9-07f7f0748b12" providerId="ADAL" clId="{748397ED-A995-4F9B-908C-F4C6E6E88F32}" dt="2020-11-25T19:29:18.006" v="841" actId="20577"/>
          <ac:graphicFrameMkLst>
            <pc:docMk/>
            <pc:sldMk cId="2788160982" sldId="286"/>
            <ac:graphicFrameMk id="4" creationId="{C61C04D0-B504-40B4-9F38-77F32C1DA796}"/>
          </ac:graphicFrameMkLst>
        </pc:graphicFrameChg>
        <pc:graphicFrameChg chg="add mod modGraphic">
          <ac:chgData name="Edward Andres Perilla Sanchez" userId="b445232f-2231-4b02-8ef9-07f7f0748b12" providerId="ADAL" clId="{748397ED-A995-4F9B-908C-F4C6E6E88F32}" dt="2020-11-25T19:29:22.862" v="854" actId="20577"/>
          <ac:graphicFrameMkLst>
            <pc:docMk/>
            <pc:sldMk cId="2788160982" sldId="286"/>
            <ac:graphicFrameMk id="6" creationId="{027370A8-67A2-4D51-A364-80297EF2B551}"/>
          </ac:graphicFrameMkLst>
        </pc:graphicFrameChg>
      </pc:sldChg>
      <pc:sldChg chg="modSp mod">
        <pc:chgData name="Edward Andres Perilla Sanchez" userId="b445232f-2231-4b02-8ef9-07f7f0748b12" providerId="ADAL" clId="{748397ED-A995-4F9B-908C-F4C6E6E88F32}" dt="2020-11-30T20:11:52.381" v="3355" actId="14100"/>
        <pc:sldMkLst>
          <pc:docMk/>
          <pc:sldMk cId="3525054904" sldId="288"/>
        </pc:sldMkLst>
        <pc:spChg chg="mod">
          <ac:chgData name="Edward Andres Perilla Sanchez" userId="b445232f-2231-4b02-8ef9-07f7f0748b12" providerId="ADAL" clId="{748397ED-A995-4F9B-908C-F4C6E6E88F32}" dt="2020-11-30T19:14:14.235" v="2554" actId="20577"/>
          <ac:spMkLst>
            <pc:docMk/>
            <pc:sldMk cId="3525054904" sldId="288"/>
            <ac:spMk id="2" creationId="{3EF5BF3B-612D-A94C-A689-F7CB0D3751DA}"/>
          </ac:spMkLst>
        </pc:spChg>
        <pc:spChg chg="mod">
          <ac:chgData name="Edward Andres Perilla Sanchez" userId="b445232f-2231-4b02-8ef9-07f7f0748b12" providerId="ADAL" clId="{748397ED-A995-4F9B-908C-F4C6E6E88F32}" dt="2020-11-30T20:11:52.381" v="3355" actId="14100"/>
          <ac:spMkLst>
            <pc:docMk/>
            <pc:sldMk cId="3525054904" sldId="288"/>
            <ac:spMk id="6" creationId="{C5D3A758-A746-DE4B-8312-4E8C18E9DD6B}"/>
          </ac:spMkLst>
        </pc:spChg>
        <pc:cxnChg chg="mod">
          <ac:chgData name="Edward Andres Perilla Sanchez" userId="b445232f-2231-4b02-8ef9-07f7f0748b12" providerId="ADAL" clId="{748397ED-A995-4F9B-908C-F4C6E6E88F32}" dt="2020-11-30T20:11:52.381" v="3355" actId="14100"/>
          <ac:cxnSpMkLst>
            <pc:docMk/>
            <pc:sldMk cId="3525054904" sldId="288"/>
            <ac:cxnSpMk id="8" creationId="{6E6DEF43-E34C-894A-91E5-568CE666E548}"/>
          </ac:cxnSpMkLst>
        </pc:cxnChg>
        <pc:cxnChg chg="mod">
          <ac:chgData name="Edward Andres Perilla Sanchez" userId="b445232f-2231-4b02-8ef9-07f7f0748b12" providerId="ADAL" clId="{748397ED-A995-4F9B-908C-F4C6E6E88F32}" dt="2020-11-30T20:11:52.381" v="3355" actId="14100"/>
          <ac:cxnSpMkLst>
            <pc:docMk/>
            <pc:sldMk cId="3525054904" sldId="288"/>
            <ac:cxnSpMk id="12" creationId="{5122AE27-2362-634A-8DA4-9BF35D7B9F16}"/>
          </ac:cxnSpMkLst>
        </pc:cxnChg>
        <pc:cxnChg chg="mod">
          <ac:chgData name="Edward Andres Perilla Sanchez" userId="b445232f-2231-4b02-8ef9-07f7f0748b12" providerId="ADAL" clId="{748397ED-A995-4F9B-908C-F4C6E6E88F32}" dt="2020-11-30T20:11:52.381" v="3355" actId="14100"/>
          <ac:cxnSpMkLst>
            <pc:docMk/>
            <pc:sldMk cId="3525054904" sldId="288"/>
            <ac:cxnSpMk id="36" creationId="{51C6A824-6E55-774C-981D-80B07A37060B}"/>
          </ac:cxnSpMkLst>
        </pc:cxnChg>
        <pc:cxnChg chg="mod">
          <ac:chgData name="Edward Andres Perilla Sanchez" userId="b445232f-2231-4b02-8ef9-07f7f0748b12" providerId="ADAL" clId="{748397ED-A995-4F9B-908C-F4C6E6E88F32}" dt="2020-11-30T20:11:52.381" v="3355" actId="14100"/>
          <ac:cxnSpMkLst>
            <pc:docMk/>
            <pc:sldMk cId="3525054904" sldId="288"/>
            <ac:cxnSpMk id="38" creationId="{A0B70458-CB02-DE4B-A6DB-EA107EA48D3E}"/>
          </ac:cxnSpMkLst>
        </pc:cxnChg>
      </pc:sldChg>
      <pc:sldChg chg="addSp modSp mod">
        <pc:chgData name="Edward Andres Perilla Sanchez" userId="b445232f-2231-4b02-8ef9-07f7f0748b12" providerId="ADAL" clId="{748397ED-A995-4F9B-908C-F4C6E6E88F32}" dt="2020-11-30T20:01:31.132" v="3087" actId="1076"/>
        <pc:sldMkLst>
          <pc:docMk/>
          <pc:sldMk cId="2545714799" sldId="290"/>
        </pc:sldMkLst>
        <pc:spChg chg="mod">
          <ac:chgData name="Edward Andres Perilla Sanchez" userId="b445232f-2231-4b02-8ef9-07f7f0748b12" providerId="ADAL" clId="{748397ED-A995-4F9B-908C-F4C6E6E88F32}" dt="2020-11-25T20:59:50.565" v="2322" actId="313"/>
          <ac:spMkLst>
            <pc:docMk/>
            <pc:sldMk cId="2545714799" sldId="290"/>
            <ac:spMk id="4" creationId="{FAF1A31F-07AE-4FE9-9D8D-22F25C779A32}"/>
          </ac:spMkLst>
        </pc:spChg>
        <pc:spChg chg="mod">
          <ac:chgData name="Edward Andres Perilla Sanchez" userId="b445232f-2231-4b02-8ef9-07f7f0748b12" providerId="ADAL" clId="{748397ED-A995-4F9B-908C-F4C6E6E88F32}" dt="2020-11-25T20:33:04.425" v="1444" actId="108"/>
          <ac:spMkLst>
            <pc:docMk/>
            <pc:sldMk cId="2545714799" sldId="290"/>
            <ac:spMk id="5" creationId="{5731A75E-7EA2-3045-A37E-605D278B743B}"/>
          </ac:spMkLst>
        </pc:spChg>
        <pc:picChg chg="add mod">
          <ac:chgData name="Edward Andres Perilla Sanchez" userId="b445232f-2231-4b02-8ef9-07f7f0748b12" providerId="ADAL" clId="{748397ED-A995-4F9B-908C-F4C6E6E88F32}" dt="2020-11-30T20:01:31.132" v="3087" actId="1076"/>
          <ac:picMkLst>
            <pc:docMk/>
            <pc:sldMk cId="2545714799" sldId="290"/>
            <ac:picMk id="7" creationId="{49A0D7BD-B2D2-4D4A-9EA5-0B37FB94DE43}"/>
          </ac:picMkLst>
        </pc:picChg>
      </pc:sldChg>
      <pc:sldChg chg="addSp delSp modSp add mod">
        <pc:chgData name="Edward Andres Perilla Sanchez" userId="b445232f-2231-4b02-8ef9-07f7f0748b12" providerId="ADAL" clId="{748397ED-A995-4F9B-908C-F4C6E6E88F32}" dt="2020-11-25T20:47:21.162" v="1594" actId="27918"/>
        <pc:sldMkLst>
          <pc:docMk/>
          <pc:sldMk cId="4285140993" sldId="292"/>
        </pc:sldMkLst>
        <pc:spChg chg="mod">
          <ac:chgData name="Edward Andres Perilla Sanchez" userId="b445232f-2231-4b02-8ef9-07f7f0748b12" providerId="ADAL" clId="{748397ED-A995-4F9B-908C-F4C6E6E88F32}" dt="2020-11-25T20:38:45.168" v="1481" actId="20577"/>
          <ac:spMkLst>
            <pc:docMk/>
            <pc:sldMk cId="4285140993" sldId="292"/>
            <ac:spMk id="5" creationId="{7D72AB59-73B4-FE4C-B786-38A05275631E}"/>
          </ac:spMkLst>
        </pc:spChg>
        <pc:spChg chg="add del mod">
          <ac:chgData name="Edward Andres Perilla Sanchez" userId="b445232f-2231-4b02-8ef9-07f7f0748b12" providerId="ADAL" clId="{748397ED-A995-4F9B-908C-F4C6E6E88F32}" dt="2020-11-25T20:38:32.068" v="1452"/>
          <ac:spMkLst>
            <pc:docMk/>
            <pc:sldMk cId="4285140993" sldId="292"/>
            <ac:spMk id="7" creationId="{FEA12DCB-A6D7-4514-BA7A-3D543E2D0D37}"/>
          </ac:spMkLst>
        </pc:spChg>
        <pc:graphicFrameChg chg="del">
          <ac:chgData name="Edward Andres Perilla Sanchez" userId="b445232f-2231-4b02-8ef9-07f7f0748b12" providerId="ADAL" clId="{748397ED-A995-4F9B-908C-F4C6E6E88F32}" dt="2020-11-25T20:38:22.121" v="1448" actId="478"/>
          <ac:graphicFrameMkLst>
            <pc:docMk/>
            <pc:sldMk cId="4285140993" sldId="292"/>
            <ac:graphicFrameMk id="4" creationId="{5B300C61-31DF-904B-8B63-ADD7AAAB0CF4}"/>
          </ac:graphicFrameMkLst>
        </pc:graphicFrameChg>
        <pc:graphicFrameChg chg="add del mod">
          <ac:chgData name="Edward Andres Perilla Sanchez" userId="b445232f-2231-4b02-8ef9-07f7f0748b12" providerId="ADAL" clId="{748397ED-A995-4F9B-908C-F4C6E6E88F32}" dt="2020-11-25T20:38:30.932" v="1450" actId="21"/>
          <ac:graphicFrameMkLst>
            <pc:docMk/>
            <pc:sldMk cId="4285140993" sldId="292"/>
            <ac:graphicFrameMk id="6" creationId="{A2EC45F5-E9A4-4C7F-98FA-CA9AD6D0F33C}"/>
          </ac:graphicFrameMkLst>
        </pc:graphicFrameChg>
        <pc:graphicFrameChg chg="add mod">
          <ac:chgData name="Edward Andres Perilla Sanchez" userId="b445232f-2231-4b02-8ef9-07f7f0748b12" providerId="ADAL" clId="{748397ED-A995-4F9B-908C-F4C6E6E88F32}" dt="2020-11-25T20:40:32.277" v="1485" actId="1076"/>
          <ac:graphicFrameMkLst>
            <pc:docMk/>
            <pc:sldMk cId="4285140993" sldId="292"/>
            <ac:graphicFrameMk id="8" creationId="{93947043-2EB3-40FC-921A-61F1627C89DF}"/>
          </ac:graphicFrameMkLst>
        </pc:graphicFrameChg>
      </pc:sldChg>
      <pc:sldChg chg="addSp delSp modSp add mod">
        <pc:chgData name="Edward Andres Perilla Sanchez" userId="b445232f-2231-4b02-8ef9-07f7f0748b12" providerId="ADAL" clId="{748397ED-A995-4F9B-908C-F4C6E6E88F32}" dt="2020-11-25T20:51:24.345" v="1751" actId="27918"/>
        <pc:sldMkLst>
          <pc:docMk/>
          <pc:sldMk cId="3568255481" sldId="293"/>
        </pc:sldMkLst>
        <pc:spChg chg="mod">
          <ac:chgData name="Edward Andres Perilla Sanchez" userId="b445232f-2231-4b02-8ef9-07f7f0748b12" providerId="ADAL" clId="{748397ED-A995-4F9B-908C-F4C6E6E88F32}" dt="2020-11-25T20:44:03.913" v="1583" actId="20577"/>
          <ac:spMkLst>
            <pc:docMk/>
            <pc:sldMk cId="3568255481" sldId="293"/>
            <ac:spMk id="5" creationId="{7D72AB59-73B4-FE4C-B786-38A05275631E}"/>
          </ac:spMkLst>
        </pc:spChg>
        <pc:graphicFrameChg chg="add mod">
          <ac:chgData name="Edward Andres Perilla Sanchez" userId="b445232f-2231-4b02-8ef9-07f7f0748b12" providerId="ADAL" clId="{748397ED-A995-4F9B-908C-F4C6E6E88F32}" dt="2020-11-25T20:44:43.592" v="1592" actId="207"/>
          <ac:graphicFrameMkLst>
            <pc:docMk/>
            <pc:sldMk cId="3568255481" sldId="293"/>
            <ac:graphicFrameMk id="6" creationId="{3AB245CB-B2A3-4556-9949-9A9DBF997079}"/>
          </ac:graphicFrameMkLst>
        </pc:graphicFrameChg>
        <pc:graphicFrameChg chg="del">
          <ac:chgData name="Edward Andres Perilla Sanchez" userId="b445232f-2231-4b02-8ef9-07f7f0748b12" providerId="ADAL" clId="{748397ED-A995-4F9B-908C-F4C6E6E88F32}" dt="2020-11-25T20:44:07.296" v="1584" actId="478"/>
          <ac:graphicFrameMkLst>
            <pc:docMk/>
            <pc:sldMk cId="3568255481" sldId="293"/>
            <ac:graphicFrameMk id="7" creationId="{FC1118AE-78CD-FA4C-993A-6890258C1031}"/>
          </ac:graphicFrameMkLst>
        </pc:graphicFrameChg>
      </pc:sldChg>
      <pc:sldChg chg="modSp mod">
        <pc:chgData name="Edward Andres Perilla Sanchez" userId="b445232f-2231-4b02-8ef9-07f7f0748b12" providerId="ADAL" clId="{748397ED-A995-4F9B-908C-F4C6E6E88F32}" dt="2020-11-30T20:03:05.280" v="3089" actId="20577"/>
        <pc:sldMkLst>
          <pc:docMk/>
          <pc:sldMk cId="1979777143" sldId="295"/>
        </pc:sldMkLst>
        <pc:spChg chg="mod">
          <ac:chgData name="Edward Andres Perilla Sanchez" userId="b445232f-2231-4b02-8ef9-07f7f0748b12" providerId="ADAL" clId="{748397ED-A995-4F9B-908C-F4C6E6E88F32}" dt="2020-11-30T20:03:05.280" v="3089" actId="20577"/>
          <ac:spMkLst>
            <pc:docMk/>
            <pc:sldMk cId="1979777143" sldId="295"/>
            <ac:spMk id="2" creationId="{3EF5BF3B-612D-A94C-A689-F7CB0D3751DA}"/>
          </ac:spMkLst>
        </pc:spChg>
        <pc:spChg chg="mod">
          <ac:chgData name="Edward Andres Perilla Sanchez" userId="b445232f-2231-4b02-8ef9-07f7f0748b12" providerId="ADAL" clId="{748397ED-A995-4F9B-908C-F4C6E6E88F32}" dt="2020-11-30T19:48:11.891" v="2856" actId="20577"/>
          <ac:spMkLst>
            <pc:docMk/>
            <pc:sldMk cId="1979777143" sldId="295"/>
            <ac:spMk id="5" creationId="{9FCB3215-B7C4-D548-8527-0DE2CBA3DD6B}"/>
          </ac:spMkLst>
        </pc:spChg>
        <pc:spChg chg="mod">
          <ac:chgData name="Edward Andres Perilla Sanchez" userId="b445232f-2231-4b02-8ef9-07f7f0748b12" providerId="ADAL" clId="{748397ED-A995-4F9B-908C-F4C6E6E88F32}" dt="2020-11-30T19:51:55.560" v="2961" actId="1076"/>
          <ac:spMkLst>
            <pc:docMk/>
            <pc:sldMk cId="1979777143" sldId="295"/>
            <ac:spMk id="6" creationId="{C5D3A758-A746-DE4B-8312-4E8C18E9DD6B}"/>
          </ac:spMkLst>
        </pc:spChg>
        <pc:spChg chg="mod">
          <ac:chgData name="Edward Andres Perilla Sanchez" userId="b445232f-2231-4b02-8ef9-07f7f0748b12" providerId="ADAL" clId="{748397ED-A995-4F9B-908C-F4C6E6E88F32}" dt="2020-11-30T19:50:06.407" v="2902" actId="20577"/>
          <ac:spMkLst>
            <pc:docMk/>
            <pc:sldMk cId="1979777143" sldId="295"/>
            <ac:spMk id="11" creationId="{06511D53-B624-2045-8F7D-331AFEB10A99}"/>
          </ac:spMkLst>
        </pc:spChg>
        <pc:spChg chg="mod">
          <ac:chgData name="Edward Andres Perilla Sanchez" userId="b445232f-2231-4b02-8ef9-07f7f0748b12" providerId="ADAL" clId="{748397ED-A995-4F9B-908C-F4C6E6E88F32}" dt="2020-11-25T21:04:37.394" v="2433" actId="20577"/>
          <ac:spMkLst>
            <pc:docMk/>
            <pc:sldMk cId="1979777143" sldId="295"/>
            <ac:spMk id="45" creationId="{DA21F9F2-D11B-E041-968F-E117D4EEA93E}"/>
          </ac:spMkLst>
        </pc:spChg>
        <pc:cxnChg chg="mod">
          <ac:chgData name="Edward Andres Perilla Sanchez" userId="b445232f-2231-4b02-8ef9-07f7f0748b12" providerId="ADAL" clId="{748397ED-A995-4F9B-908C-F4C6E6E88F32}" dt="2020-11-30T19:51:55.560" v="2961" actId="1076"/>
          <ac:cxnSpMkLst>
            <pc:docMk/>
            <pc:sldMk cId="1979777143" sldId="295"/>
            <ac:cxnSpMk id="8" creationId="{6E6DEF43-E34C-894A-91E5-568CE666E548}"/>
          </ac:cxnSpMkLst>
        </pc:cxnChg>
        <pc:cxnChg chg="mod">
          <ac:chgData name="Edward Andres Perilla Sanchez" userId="b445232f-2231-4b02-8ef9-07f7f0748b12" providerId="ADAL" clId="{748397ED-A995-4F9B-908C-F4C6E6E88F32}" dt="2020-11-30T19:51:55.560" v="2961" actId="1076"/>
          <ac:cxnSpMkLst>
            <pc:docMk/>
            <pc:sldMk cId="1979777143" sldId="295"/>
            <ac:cxnSpMk id="12" creationId="{5122AE27-2362-634A-8DA4-9BF35D7B9F16}"/>
          </ac:cxnSpMkLst>
        </pc:cxnChg>
        <pc:cxnChg chg="mod">
          <ac:chgData name="Edward Andres Perilla Sanchez" userId="b445232f-2231-4b02-8ef9-07f7f0748b12" providerId="ADAL" clId="{748397ED-A995-4F9B-908C-F4C6E6E88F32}" dt="2020-11-25T21:03:57.875" v="2361" actId="1076"/>
          <ac:cxnSpMkLst>
            <pc:docMk/>
            <pc:sldMk cId="1979777143" sldId="295"/>
            <ac:cxnSpMk id="17" creationId="{640FF878-0E23-7643-A695-9C0E6C98F954}"/>
          </ac:cxnSpMkLst>
        </pc:cxnChg>
        <pc:cxnChg chg="mod">
          <ac:chgData name="Edward Andres Perilla Sanchez" userId="b445232f-2231-4b02-8ef9-07f7f0748b12" providerId="ADAL" clId="{748397ED-A995-4F9B-908C-F4C6E6E88F32}" dt="2020-11-30T19:51:55.560" v="2961" actId="1076"/>
          <ac:cxnSpMkLst>
            <pc:docMk/>
            <pc:sldMk cId="1979777143" sldId="295"/>
            <ac:cxnSpMk id="36" creationId="{51C6A824-6E55-774C-981D-80B07A37060B}"/>
          </ac:cxnSpMkLst>
        </pc:cxnChg>
        <pc:cxnChg chg="mod">
          <ac:chgData name="Edward Andres Perilla Sanchez" userId="b445232f-2231-4b02-8ef9-07f7f0748b12" providerId="ADAL" clId="{748397ED-A995-4F9B-908C-F4C6E6E88F32}" dt="2020-11-30T19:51:55.560" v="2961" actId="1076"/>
          <ac:cxnSpMkLst>
            <pc:docMk/>
            <pc:sldMk cId="1979777143" sldId="295"/>
            <ac:cxnSpMk id="38" creationId="{A0B70458-CB02-DE4B-A6DB-EA107EA48D3E}"/>
          </ac:cxnSpMkLst>
        </pc:cxnChg>
      </pc:sldChg>
      <pc:sldChg chg="addSp modSp mod">
        <pc:chgData name="Edward Andres Perilla Sanchez" userId="b445232f-2231-4b02-8ef9-07f7f0748b12" providerId="ADAL" clId="{748397ED-A995-4F9B-908C-F4C6E6E88F32}" dt="2020-11-30T19:54:47.203" v="3023" actId="20577"/>
        <pc:sldMkLst>
          <pc:docMk/>
          <pc:sldMk cId="2686463538" sldId="296"/>
        </pc:sldMkLst>
        <pc:spChg chg="add mod">
          <ac:chgData name="Edward Andres Perilla Sanchez" userId="b445232f-2231-4b02-8ef9-07f7f0748b12" providerId="ADAL" clId="{748397ED-A995-4F9B-908C-F4C6E6E88F32}" dt="2020-11-30T19:54:47.203" v="3023" actId="20577"/>
          <ac:spMkLst>
            <pc:docMk/>
            <pc:sldMk cId="2686463538" sldId="296"/>
            <ac:spMk id="4" creationId="{C14213ED-400E-48EF-B7BC-5006C8AD2B95}"/>
          </ac:spMkLst>
        </pc:spChg>
        <pc:spChg chg="mod">
          <ac:chgData name="Edward Andres Perilla Sanchez" userId="b445232f-2231-4b02-8ef9-07f7f0748b12" providerId="ADAL" clId="{748397ED-A995-4F9B-908C-F4C6E6E88F32}" dt="2020-11-30T19:19:11.091" v="2568" actId="12"/>
          <ac:spMkLst>
            <pc:docMk/>
            <pc:sldMk cId="2686463538" sldId="296"/>
            <ac:spMk id="5" creationId="{DB8F28E1-D7C2-DF4A-8040-96F5A36CB3DE}"/>
          </ac:spMkLst>
        </pc:spChg>
      </pc:sldChg>
      <pc:sldChg chg="addSp delSp modSp mod">
        <pc:chgData name="Edward Andres Perilla Sanchez" userId="b445232f-2231-4b02-8ef9-07f7f0748b12" providerId="ADAL" clId="{748397ED-A995-4F9B-908C-F4C6E6E88F32}" dt="2020-11-30T20:20:24.259" v="3560" actId="1076"/>
        <pc:sldMkLst>
          <pc:docMk/>
          <pc:sldMk cId="1302288722" sldId="297"/>
        </pc:sldMkLst>
        <pc:spChg chg="add del mod">
          <ac:chgData name="Edward Andres Perilla Sanchez" userId="b445232f-2231-4b02-8ef9-07f7f0748b12" providerId="ADAL" clId="{748397ED-A995-4F9B-908C-F4C6E6E88F32}" dt="2020-11-30T20:20:16.809" v="3557" actId="478"/>
          <ac:spMkLst>
            <pc:docMk/>
            <pc:sldMk cId="1302288722" sldId="297"/>
            <ac:spMk id="3" creationId="{0E62BADE-0A9C-E946-847B-07054BC96C45}"/>
          </ac:spMkLst>
        </pc:spChg>
        <pc:spChg chg="del mod">
          <ac:chgData name="Edward Andres Perilla Sanchez" userId="b445232f-2231-4b02-8ef9-07f7f0748b12" providerId="ADAL" clId="{748397ED-A995-4F9B-908C-F4C6E6E88F32}" dt="2020-11-30T20:06:50.214" v="3098" actId="3680"/>
          <ac:spMkLst>
            <pc:docMk/>
            <pc:sldMk cId="1302288722" sldId="297"/>
            <ac:spMk id="4" creationId="{4EADD3B9-5045-C745-9F25-8B3A7F8E5B6E}"/>
          </ac:spMkLst>
        </pc:spChg>
        <pc:spChg chg="add del mod">
          <ac:chgData name="Edward Andres Perilla Sanchez" userId="b445232f-2231-4b02-8ef9-07f7f0748b12" providerId="ADAL" clId="{748397ED-A995-4F9B-908C-F4C6E6E88F32}" dt="2020-11-30T20:06:06.885" v="3091" actId="478"/>
          <ac:spMkLst>
            <pc:docMk/>
            <pc:sldMk cId="1302288722" sldId="297"/>
            <ac:spMk id="6" creationId="{9F148773-7EDF-4B20-A608-5C0C1A9023C2}"/>
          </ac:spMkLst>
        </pc:spChg>
        <pc:spChg chg="add del mod">
          <ac:chgData name="Edward Andres Perilla Sanchez" userId="b445232f-2231-4b02-8ef9-07f7f0748b12" providerId="ADAL" clId="{748397ED-A995-4F9B-908C-F4C6E6E88F32}" dt="2020-11-30T20:20:21.480" v="3559" actId="478"/>
          <ac:spMkLst>
            <pc:docMk/>
            <pc:sldMk cId="1302288722" sldId="297"/>
            <ac:spMk id="9" creationId="{5345593F-8576-4E0A-A7FF-5E575362C3DB}"/>
          </ac:spMkLst>
        </pc:spChg>
        <pc:graphicFrameChg chg="add mod ord modGraphic">
          <ac:chgData name="Edward Andres Perilla Sanchez" userId="b445232f-2231-4b02-8ef9-07f7f0748b12" providerId="ADAL" clId="{748397ED-A995-4F9B-908C-F4C6E6E88F32}" dt="2020-11-30T20:20:24.259" v="3560" actId="1076"/>
          <ac:graphicFrameMkLst>
            <pc:docMk/>
            <pc:sldMk cId="1302288722" sldId="297"/>
            <ac:graphicFrameMk id="7" creationId="{6D833B1A-C93D-435B-B76B-A78DE8E562E3}"/>
          </ac:graphicFrameMkLst>
        </pc:graphicFrameChg>
      </pc:sldChg>
      <pc:sldChg chg="addSp delSp modSp add mod">
        <pc:chgData name="Edward Andres Perilla Sanchez" userId="b445232f-2231-4b02-8ef9-07f7f0748b12" providerId="ADAL" clId="{748397ED-A995-4F9B-908C-F4C6E6E88F32}" dt="2020-11-30T19:41:59.154" v="2789" actId="27918"/>
        <pc:sldMkLst>
          <pc:docMk/>
          <pc:sldMk cId="1336833139" sldId="299"/>
        </pc:sldMkLst>
        <pc:graphicFrameChg chg="del">
          <ac:chgData name="Edward Andres Perilla Sanchez" userId="b445232f-2231-4b02-8ef9-07f7f0748b12" providerId="ADAL" clId="{748397ED-A995-4F9B-908C-F4C6E6E88F32}" dt="2020-11-30T19:30:46.874" v="2725" actId="478"/>
          <ac:graphicFrameMkLst>
            <pc:docMk/>
            <pc:sldMk cId="1336833139" sldId="299"/>
            <ac:graphicFrameMk id="4" creationId="{47BB899B-9E57-684C-9E00-CFAEA750D6E2}"/>
          </ac:graphicFrameMkLst>
        </pc:graphicFrameChg>
        <pc:graphicFrameChg chg="add del mod">
          <ac:chgData name="Edward Andres Perilla Sanchez" userId="b445232f-2231-4b02-8ef9-07f7f0748b12" providerId="ADAL" clId="{748397ED-A995-4F9B-908C-F4C6E6E88F32}" dt="2020-11-30T19:31:29.314" v="2749" actId="478"/>
          <ac:graphicFrameMkLst>
            <pc:docMk/>
            <pc:sldMk cId="1336833139" sldId="299"/>
            <ac:graphicFrameMk id="5" creationId="{021F4C21-5342-4EA5-94D7-1E96430BCA3F}"/>
          </ac:graphicFrameMkLst>
        </pc:graphicFrameChg>
        <pc:graphicFrameChg chg="add mod">
          <ac:chgData name="Edward Andres Perilla Sanchez" userId="b445232f-2231-4b02-8ef9-07f7f0748b12" providerId="ADAL" clId="{748397ED-A995-4F9B-908C-F4C6E6E88F32}" dt="2020-11-30T19:32:02.950" v="2756" actId="1076"/>
          <ac:graphicFrameMkLst>
            <pc:docMk/>
            <pc:sldMk cId="1336833139" sldId="299"/>
            <ac:graphicFrameMk id="6" creationId="{021F4C21-5342-4EA5-94D7-1E96430BCA3F}"/>
          </ac:graphicFrameMkLst>
        </pc:graphicFrameChg>
      </pc:sldChg>
      <pc:sldChg chg="addSp delSp modSp add mod">
        <pc:chgData name="Edward Andres Perilla Sanchez" userId="b445232f-2231-4b02-8ef9-07f7f0748b12" providerId="ADAL" clId="{748397ED-A995-4F9B-908C-F4C6E6E88F32}" dt="2020-11-30T19:40:50.309" v="2788" actId="14100"/>
        <pc:sldMkLst>
          <pc:docMk/>
          <pc:sldMk cId="3615020351" sldId="301"/>
        </pc:sldMkLst>
        <pc:graphicFrameChg chg="add mod">
          <ac:chgData name="Edward Andres Perilla Sanchez" userId="b445232f-2231-4b02-8ef9-07f7f0748b12" providerId="ADAL" clId="{748397ED-A995-4F9B-908C-F4C6E6E88F32}" dt="2020-11-30T19:40:50.309" v="2788" actId="14100"/>
          <ac:graphicFrameMkLst>
            <pc:docMk/>
            <pc:sldMk cId="3615020351" sldId="301"/>
            <ac:graphicFrameMk id="4" creationId="{27FDA522-6911-4FB4-BFCC-3A6D44386442}"/>
          </ac:graphicFrameMkLst>
        </pc:graphicFrameChg>
        <pc:graphicFrameChg chg="del mod">
          <ac:chgData name="Edward Andres Perilla Sanchez" userId="b445232f-2231-4b02-8ef9-07f7f0748b12" providerId="ADAL" clId="{748397ED-A995-4F9B-908C-F4C6E6E88F32}" dt="2020-11-30T19:40:12.137" v="2781" actId="478"/>
          <ac:graphicFrameMkLst>
            <pc:docMk/>
            <pc:sldMk cId="3615020351" sldId="301"/>
            <ac:graphicFrameMk id="5" creationId="{7FCE81C8-C9A2-3E46-ADB6-68E34970F859}"/>
          </ac:graphicFrameMkLst>
        </pc:graphicFrameChg>
      </pc:sldChg>
      <pc:sldChg chg="addSp delSp modSp add mod">
        <pc:chgData name="Edward Andres Perilla Sanchez" userId="b445232f-2231-4b02-8ef9-07f7f0748b12" providerId="ADAL" clId="{748397ED-A995-4F9B-908C-F4C6E6E88F32}" dt="2020-11-30T19:43:25.845" v="2799" actId="1076"/>
        <pc:sldMkLst>
          <pc:docMk/>
          <pc:sldMk cId="706070596" sldId="302"/>
        </pc:sldMkLst>
        <pc:spChg chg="mod">
          <ac:chgData name="Edward Andres Perilla Sanchez" userId="b445232f-2231-4b02-8ef9-07f7f0748b12" providerId="ADAL" clId="{748397ED-A995-4F9B-908C-F4C6E6E88F32}" dt="2020-11-30T19:42:35.520" v="2792" actId="20577"/>
          <ac:spMkLst>
            <pc:docMk/>
            <pc:sldMk cId="706070596" sldId="302"/>
            <ac:spMk id="2" creationId="{3EF5BF3B-612D-A94C-A689-F7CB0D3751DA}"/>
          </ac:spMkLst>
        </pc:spChg>
        <pc:spChg chg="add mod">
          <ac:chgData name="Edward Andres Perilla Sanchez" userId="b445232f-2231-4b02-8ef9-07f7f0748b12" providerId="ADAL" clId="{748397ED-A995-4F9B-908C-F4C6E6E88F32}" dt="2020-11-30T19:43:18.190" v="2793" actId="931"/>
          <ac:spMkLst>
            <pc:docMk/>
            <pc:sldMk cId="706070596" sldId="302"/>
            <ac:spMk id="7" creationId="{B99EB5B3-5668-4901-BBAD-28E4F9F32C9E}"/>
          </ac:spMkLst>
        </pc:spChg>
        <pc:picChg chg="add mod">
          <ac:chgData name="Edward Andres Perilla Sanchez" userId="b445232f-2231-4b02-8ef9-07f7f0748b12" providerId="ADAL" clId="{748397ED-A995-4F9B-908C-F4C6E6E88F32}" dt="2020-11-30T19:43:25.845" v="2799" actId="1076"/>
          <ac:picMkLst>
            <pc:docMk/>
            <pc:sldMk cId="706070596" sldId="302"/>
            <ac:picMk id="4" creationId="{F95E46AE-9672-4049-ACA0-80F70D0A040D}"/>
          </ac:picMkLst>
        </pc:picChg>
        <pc:picChg chg="del mod">
          <ac:chgData name="Edward Andres Perilla Sanchez" userId="b445232f-2231-4b02-8ef9-07f7f0748b12" providerId="ADAL" clId="{748397ED-A995-4F9B-908C-F4C6E6E88F32}" dt="2020-11-30T19:43:21.560" v="2796" actId="478"/>
          <ac:picMkLst>
            <pc:docMk/>
            <pc:sldMk cId="706070596" sldId="302"/>
            <ac:picMk id="3074" creationId="{ACE7F627-DE66-7649-B019-207AB4B22E0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Ana&#769;lisis%20estadi&#769;stic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Rafael\Documents\METAHEURISTICAS\ILS\SMALL\RESULTADO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nicolasrobayopardo\Desktop\Los%20gap%20en%20amarillo.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edwar\Google%20Drive\Universidad%20de%20los%20Andes\Metaheuristicas\Tarea%205%20-%20ILS\MultiKnapsack\FK1.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nicolasrobayopardo\Desktop\Los%20gap%20en%20amarillo.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edwar\Google%20Drive\Universidad%20de%20los%20Andes\Metaheuristicas\Tarea%205%20-%20ILS\MultiKnapsack\FK1.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Resultado%20FK2.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Resultado%20FK2.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Ana&#769;lisis%20estadi&#769;stic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Ana&#769;lisis%20estadi&#769;stic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nicolasrobayopardo\Dropbox%20(Uni)\Metaheuristicas\Tarea%20ILS\Ana&#769;lisis%20estadi&#769;stico.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edwar\Google%20Drive\Universidad%20de%20los%20Andes\Metaheuristicas\Tarea%205%20-%20ILS\MultiKnapsack\Smal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Rafael\Documents\METAHEURISTICAS\ILS\SMALL\RESULTADO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nicolasrobayopardo\Desktop\Los%20gap%20en%20amarillo.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edwar\Google%20Drive\Universidad%20de%20los%20Andes\Metaheuristicas\Tarea%205%20-%20ILS\MultiKnapsack\Smal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[Análisis estadístico.xlsx]Sheet3!PivotTable1</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Algoritmo</a:t>
            </a:r>
            <a:r>
              <a:rPr lang="en-US" baseline="0"/>
              <a:t> 1: </a:t>
            </a:r>
            <a:r>
              <a:rPr lang="en-US"/>
              <a:t>Lambda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0.01</c:v>
                </c:pt>
              </c:strCache>
            </c:strRef>
          </c:tx>
          <c:spPr>
            <a:solidFill>
              <a:schemeClr val="accent1"/>
            </a:solidFill>
            <a:ln>
              <a:noFill/>
            </a:ln>
            <a:effectLst/>
          </c:spPr>
          <c:invertIfNegative val="0"/>
          <c:cat>
            <c:strRef>
              <c:f>Sheet3!$A$5:$A$8</c:f>
              <c:strCache>
                <c:ptCount val="3"/>
                <c:pt idx="0">
                  <c:v>Strongly correlated</c:v>
                </c:pt>
                <c:pt idx="1">
                  <c:v>Uncorrelated</c:v>
                </c:pt>
                <c:pt idx="2">
                  <c:v>Weakly correlated</c:v>
                </c:pt>
              </c:strCache>
            </c:strRef>
          </c:cat>
          <c:val>
            <c:numRef>
              <c:f>Sheet3!$B$5:$B$8</c:f>
              <c:numCache>
                <c:formatCode>General</c:formatCode>
                <c:ptCount val="3"/>
                <c:pt idx="0">
                  <c:v>18832.707407407408</c:v>
                </c:pt>
                <c:pt idx="1">
                  <c:v>14985.44670781893</c:v>
                </c:pt>
                <c:pt idx="2">
                  <c:v>11252.286419753087</c:v>
                </c:pt>
              </c:numCache>
            </c:numRef>
          </c:val>
          <c:extLst>
            <c:ext xmlns:c16="http://schemas.microsoft.com/office/drawing/2014/chart" uri="{C3380CC4-5D6E-409C-BE32-E72D297353CC}">
              <c16:uniqueId val="{00000000-8FD5-334B-8012-0AE83326E123}"/>
            </c:ext>
          </c:extLst>
        </c:ser>
        <c:ser>
          <c:idx val="1"/>
          <c:order val="1"/>
          <c:tx>
            <c:strRef>
              <c:f>Sheet3!$C$3:$C$4</c:f>
              <c:strCache>
                <c:ptCount val="1"/>
                <c:pt idx="0">
                  <c:v>0.03</c:v>
                </c:pt>
              </c:strCache>
            </c:strRef>
          </c:tx>
          <c:spPr>
            <a:solidFill>
              <a:schemeClr val="accent2"/>
            </a:solidFill>
            <a:ln>
              <a:noFill/>
            </a:ln>
            <a:effectLst/>
          </c:spPr>
          <c:invertIfNegative val="0"/>
          <c:cat>
            <c:strRef>
              <c:f>Sheet3!$A$5:$A$8</c:f>
              <c:strCache>
                <c:ptCount val="3"/>
                <c:pt idx="0">
                  <c:v>Strongly correlated</c:v>
                </c:pt>
                <c:pt idx="1">
                  <c:v>Uncorrelated</c:v>
                </c:pt>
                <c:pt idx="2">
                  <c:v>Weakly correlated</c:v>
                </c:pt>
              </c:strCache>
            </c:strRef>
          </c:cat>
          <c:val>
            <c:numRef>
              <c:f>Sheet3!$C$5:$C$8</c:f>
              <c:numCache>
                <c:formatCode>General</c:formatCode>
                <c:ptCount val="3"/>
                <c:pt idx="0">
                  <c:v>18825.786625514404</c:v>
                </c:pt>
                <c:pt idx="1">
                  <c:v>14994.072839506172</c:v>
                </c:pt>
                <c:pt idx="2">
                  <c:v>11260.161316872429</c:v>
                </c:pt>
              </c:numCache>
            </c:numRef>
          </c:val>
          <c:extLst>
            <c:ext xmlns:c16="http://schemas.microsoft.com/office/drawing/2014/chart" uri="{C3380CC4-5D6E-409C-BE32-E72D297353CC}">
              <c16:uniqueId val="{00000001-8FD5-334B-8012-0AE83326E123}"/>
            </c:ext>
          </c:extLst>
        </c:ser>
        <c:ser>
          <c:idx val="2"/>
          <c:order val="2"/>
          <c:tx>
            <c:strRef>
              <c:f>Sheet3!$D$3:$D$4</c:f>
              <c:strCache>
                <c:ptCount val="1"/>
                <c:pt idx="0">
                  <c:v>0.05</c:v>
                </c:pt>
              </c:strCache>
            </c:strRef>
          </c:tx>
          <c:spPr>
            <a:solidFill>
              <a:schemeClr val="accent3"/>
            </a:solidFill>
            <a:ln>
              <a:noFill/>
            </a:ln>
            <a:effectLst/>
          </c:spPr>
          <c:invertIfNegative val="0"/>
          <c:cat>
            <c:strRef>
              <c:f>Sheet3!$A$5:$A$8</c:f>
              <c:strCache>
                <c:ptCount val="3"/>
                <c:pt idx="0">
                  <c:v>Strongly correlated</c:v>
                </c:pt>
                <c:pt idx="1">
                  <c:v>Uncorrelated</c:v>
                </c:pt>
                <c:pt idx="2">
                  <c:v>Weakly correlated</c:v>
                </c:pt>
              </c:strCache>
            </c:strRef>
          </c:cat>
          <c:val>
            <c:numRef>
              <c:f>Sheet3!$D$5:$D$8</c:f>
              <c:numCache>
                <c:formatCode>General</c:formatCode>
                <c:ptCount val="3"/>
                <c:pt idx="0">
                  <c:v>18832.44279835391</c:v>
                </c:pt>
                <c:pt idx="1">
                  <c:v>14991.346502057613</c:v>
                </c:pt>
                <c:pt idx="2">
                  <c:v>11256.573456790124</c:v>
                </c:pt>
              </c:numCache>
            </c:numRef>
          </c:val>
          <c:extLst>
            <c:ext xmlns:c16="http://schemas.microsoft.com/office/drawing/2014/chart" uri="{C3380CC4-5D6E-409C-BE32-E72D297353CC}">
              <c16:uniqueId val="{00000002-8FD5-334B-8012-0AE83326E123}"/>
            </c:ext>
          </c:extLst>
        </c:ser>
        <c:dLbls>
          <c:showLegendKey val="0"/>
          <c:showVal val="0"/>
          <c:showCatName val="0"/>
          <c:showSerName val="0"/>
          <c:showPercent val="0"/>
          <c:showBubbleSize val="0"/>
        </c:dLbls>
        <c:gapWidth val="219"/>
        <c:axId val="2010099199"/>
        <c:axId val="2009880863"/>
      </c:barChart>
      <c:catAx>
        <c:axId val="201009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9880863"/>
        <c:crosses val="autoZero"/>
        <c:auto val="1"/>
        <c:lblAlgn val="ctr"/>
        <c:lblOffset val="100"/>
        <c:noMultiLvlLbl val="0"/>
      </c:catAx>
      <c:valAx>
        <c:axId val="200988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FO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00991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Algoritmo 3: Tiempo Computacional (SMALL)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2"/>
            </a:solidFill>
            <a:ln>
              <a:noFill/>
            </a:ln>
            <a:effectLst/>
          </c:spPr>
          <c:invertIfNegative val="0"/>
          <c:cat>
            <c:multiLvlStrRef>
              <c:f>Hoja1!$A$2:$C$19</c:f>
              <c:multiLvlStrCache>
                <c:ptCount val="18"/>
                <c:lvl>
                  <c:pt idx="0">
                    <c:v>20</c:v>
                  </c:pt>
                  <c:pt idx="1">
                    <c:v>20</c:v>
                  </c:pt>
                  <c:pt idx="2">
                    <c:v>20</c:v>
                  </c:pt>
                  <c:pt idx="3">
                    <c:v>20</c:v>
                  </c:pt>
                  <c:pt idx="4">
                    <c:v>20</c:v>
                  </c:pt>
                  <c:pt idx="5">
                    <c:v>20</c:v>
                  </c:pt>
                  <c:pt idx="6">
                    <c:v>40</c:v>
                  </c:pt>
                  <c:pt idx="7">
                    <c:v>40</c:v>
                  </c:pt>
                  <c:pt idx="8">
                    <c:v>40</c:v>
                  </c:pt>
                  <c:pt idx="9">
                    <c:v>60</c:v>
                  </c:pt>
                  <c:pt idx="10">
                    <c:v>60</c:v>
                  </c:pt>
                  <c:pt idx="11">
                    <c:v>60</c:v>
                  </c:pt>
                  <c:pt idx="12">
                    <c:v>40</c:v>
                  </c:pt>
                  <c:pt idx="13">
                    <c:v>40</c:v>
                  </c:pt>
                  <c:pt idx="14">
                    <c:v>40</c:v>
                  </c:pt>
                  <c:pt idx="15">
                    <c:v>60</c:v>
                  </c:pt>
                  <c:pt idx="16">
                    <c:v>60</c:v>
                  </c:pt>
                  <c:pt idx="17">
                    <c:v>60</c:v>
                  </c:pt>
                </c:lvl>
                <c:lvl>
                  <c:pt idx="0">
                    <c:v>20</c:v>
                  </c:pt>
                  <c:pt idx="1">
                    <c:v>20</c:v>
                  </c:pt>
                  <c:pt idx="2">
                    <c:v>20</c:v>
                  </c:pt>
                  <c:pt idx="3">
                    <c:v>10</c:v>
                  </c:pt>
                  <c:pt idx="4">
                    <c:v>10</c:v>
                  </c:pt>
                  <c:pt idx="5">
                    <c:v>10</c:v>
                  </c:pt>
                  <c:pt idx="6">
                    <c:v>20</c:v>
                  </c:pt>
                  <c:pt idx="7">
                    <c:v>20</c:v>
                  </c:pt>
                  <c:pt idx="8">
                    <c:v>20</c:v>
                  </c:pt>
                  <c:pt idx="9">
                    <c:v>20</c:v>
                  </c:pt>
                  <c:pt idx="10">
                    <c:v>20</c:v>
                  </c:pt>
                  <c:pt idx="11">
                    <c:v>20</c:v>
                  </c:pt>
                  <c:pt idx="12">
                    <c:v>10</c:v>
                  </c:pt>
                  <c:pt idx="13">
                    <c:v>10</c:v>
                  </c:pt>
                  <c:pt idx="14">
                    <c:v>10</c:v>
                  </c:pt>
                  <c:pt idx="15">
                    <c:v>10</c:v>
                  </c:pt>
                  <c:pt idx="16">
                    <c:v>10</c:v>
                  </c:pt>
                  <c:pt idx="17">
                    <c:v>10</c:v>
                  </c:pt>
                </c:lvl>
                <c:lvl>
                  <c:pt idx="0">
                    <c:v>U</c:v>
                  </c:pt>
                  <c:pt idx="1">
                    <c:v>W</c:v>
                  </c:pt>
                  <c:pt idx="2">
                    <c:v>S</c:v>
                  </c:pt>
                  <c:pt idx="3">
                    <c:v>U</c:v>
                  </c:pt>
                  <c:pt idx="4">
                    <c:v>W</c:v>
                  </c:pt>
                  <c:pt idx="5">
                    <c:v>S</c:v>
                  </c:pt>
                  <c:pt idx="6">
                    <c:v>U</c:v>
                  </c:pt>
                  <c:pt idx="7">
                    <c:v>W</c:v>
                  </c:pt>
                  <c:pt idx="8">
                    <c:v>S</c:v>
                  </c:pt>
                  <c:pt idx="9">
                    <c:v>U</c:v>
                  </c:pt>
                  <c:pt idx="10">
                    <c:v>W</c:v>
                  </c:pt>
                  <c:pt idx="11">
                    <c:v>S</c:v>
                  </c:pt>
                  <c:pt idx="12">
                    <c:v>U</c:v>
                  </c:pt>
                  <c:pt idx="13">
                    <c:v>W</c:v>
                  </c:pt>
                  <c:pt idx="14">
                    <c:v>S</c:v>
                  </c:pt>
                  <c:pt idx="15">
                    <c:v>U</c:v>
                  </c:pt>
                  <c:pt idx="16">
                    <c:v>W</c:v>
                  </c:pt>
                  <c:pt idx="17">
                    <c:v>S</c:v>
                  </c:pt>
                </c:lvl>
              </c:multiLvlStrCache>
            </c:multiLvlStrRef>
          </c:cat>
          <c:val>
            <c:numRef>
              <c:f>Hoja1!$D$2:$D$19</c:f>
              <c:numCache>
                <c:formatCode>General</c:formatCode>
                <c:ptCount val="18"/>
                <c:pt idx="0">
                  <c:v>0.60775620000000008</c:v>
                </c:pt>
                <c:pt idx="1">
                  <c:v>0.75773660000000009</c:v>
                </c:pt>
                <c:pt idx="2">
                  <c:v>0.71704380000000012</c:v>
                </c:pt>
                <c:pt idx="3">
                  <c:v>0.51185740000000002</c:v>
                </c:pt>
                <c:pt idx="4">
                  <c:v>0.46964930000000005</c:v>
                </c:pt>
                <c:pt idx="5">
                  <c:v>0.54324989999999995</c:v>
                </c:pt>
                <c:pt idx="6">
                  <c:v>3.7517521999999999</c:v>
                </c:pt>
                <c:pt idx="7">
                  <c:v>3.9505036000000002</c:v>
                </c:pt>
                <c:pt idx="8">
                  <c:v>4.5051169</c:v>
                </c:pt>
                <c:pt idx="9">
                  <c:v>11.943911499999999</c:v>
                </c:pt>
                <c:pt idx="10">
                  <c:v>12.517087299999998</c:v>
                </c:pt>
                <c:pt idx="11">
                  <c:v>13.8167981</c:v>
                </c:pt>
                <c:pt idx="12">
                  <c:v>3.0049143000000003</c:v>
                </c:pt>
                <c:pt idx="13">
                  <c:v>2.7623907000000001</c:v>
                </c:pt>
                <c:pt idx="14">
                  <c:v>3.7140388999999998</c:v>
                </c:pt>
                <c:pt idx="15">
                  <c:v>7.9686855999999988</c:v>
                </c:pt>
                <c:pt idx="16">
                  <c:v>8.7147110999999988</c:v>
                </c:pt>
                <c:pt idx="17">
                  <c:v>10.085383800000001</c:v>
                </c:pt>
              </c:numCache>
            </c:numRef>
          </c:val>
          <c:extLst>
            <c:ext xmlns:c16="http://schemas.microsoft.com/office/drawing/2014/chart" uri="{C3380CC4-5D6E-409C-BE32-E72D297353CC}">
              <c16:uniqueId val="{00000000-1237-464B-9733-8922E813BD8C}"/>
            </c:ext>
          </c:extLst>
        </c:ser>
        <c:dLbls>
          <c:showLegendKey val="0"/>
          <c:showVal val="0"/>
          <c:showCatName val="0"/>
          <c:showSerName val="0"/>
          <c:showPercent val="0"/>
          <c:showBubbleSize val="0"/>
        </c:dLbls>
        <c:gapWidth val="219"/>
        <c:overlap val="-27"/>
        <c:axId val="912950640"/>
        <c:axId val="912948344"/>
      </c:barChart>
      <c:catAx>
        <c:axId val="912950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2948344"/>
        <c:crosses val="autoZero"/>
        <c:auto val="1"/>
        <c:lblAlgn val="ctr"/>
        <c:lblOffset val="100"/>
        <c:noMultiLvlLbl val="0"/>
      </c:catAx>
      <c:valAx>
        <c:axId val="912948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2950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Algortimo 1: GAP Instancias FK1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'fk1'!$S$32</c:f>
              <c:strCache>
                <c:ptCount val="1"/>
                <c:pt idx="0">
                  <c:v>GAP</c:v>
                </c:pt>
              </c:strCache>
            </c:strRef>
          </c:tx>
          <c:spPr>
            <a:solidFill>
              <a:schemeClr val="accent1"/>
            </a:solidFill>
            <a:ln>
              <a:noFill/>
            </a:ln>
            <a:effectLst/>
          </c:spPr>
          <c:invertIfNegative val="0"/>
          <c:cat>
            <c:multiLvlStrRef>
              <c:f>'fk1'!$P$33:$R$56</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60</c:v>
                  </c:pt>
                  <c:pt idx="4">
                    <c:v>45</c:v>
                  </c:pt>
                  <c:pt idx="8">
                    <c:v>48</c:v>
                  </c:pt>
                  <c:pt idx="12">
                    <c:v>75</c:v>
                  </c:pt>
                  <c:pt idx="16">
                    <c:v>60</c:v>
                  </c:pt>
                  <c:pt idx="20">
                    <c:v>100</c:v>
                  </c:pt>
                </c:lvl>
                <c:lvl>
                  <c:pt idx="0">
                    <c:v>30</c:v>
                  </c:pt>
                  <c:pt idx="4">
                    <c:v>15</c:v>
                  </c:pt>
                  <c:pt idx="8">
                    <c:v>12</c:v>
                  </c:pt>
                  <c:pt idx="12">
                    <c:v>15</c:v>
                  </c:pt>
                  <c:pt idx="16">
                    <c:v>10</c:v>
                  </c:pt>
                </c:lvl>
              </c:multiLvlStrCache>
            </c:multiLvlStrRef>
          </c:cat>
          <c:val>
            <c:numRef>
              <c:f>'fk1'!$S$33:$S$56</c:f>
              <c:numCache>
                <c:formatCode>General</c:formatCode>
                <c:ptCount val="24"/>
                <c:pt idx="0">
                  <c:v>3.1574541520709154E-3</c:v>
                </c:pt>
                <c:pt idx="1">
                  <c:v>6.6245440601367944E-3</c:v>
                </c:pt>
                <c:pt idx="2">
                  <c:v>4.3933280063923608E-3</c:v>
                </c:pt>
                <c:pt idx="3">
                  <c:v>4.9711993416993172E-3</c:v>
                </c:pt>
                <c:pt idx="4">
                  <c:v>3.8218501164964058E-2</c:v>
                </c:pt>
                <c:pt idx="5">
                  <c:v>4.1958111596188674E-2</c:v>
                </c:pt>
                <c:pt idx="6">
                  <c:v>1.8347208608874399E-2</c:v>
                </c:pt>
                <c:pt idx="7">
                  <c:v>1.6218193384223922E-2</c:v>
                </c:pt>
                <c:pt idx="8">
                  <c:v>3.286741542073035E-2</c:v>
                </c:pt>
                <c:pt idx="9">
                  <c:v>4.26348077794243E-2</c:v>
                </c:pt>
                <c:pt idx="10">
                  <c:v>1.6679561708000556E-2</c:v>
                </c:pt>
                <c:pt idx="11">
                  <c:v>1.0251037023012444E-2</c:v>
                </c:pt>
                <c:pt idx="12">
                  <c:v>2.8663577768578641E-2</c:v>
                </c:pt>
                <c:pt idx="13">
                  <c:v>3.7952939125465823E-2</c:v>
                </c:pt>
                <c:pt idx="14">
                  <c:v>1.1318451296482013E-2</c:v>
                </c:pt>
                <c:pt idx="15">
                  <c:v>5.6944185995601027E-3</c:v>
                </c:pt>
                <c:pt idx="16">
                  <c:v>2.2212003578154782E-2</c:v>
                </c:pt>
                <c:pt idx="17">
                  <c:v>3.324547031902747E-2</c:v>
                </c:pt>
                <c:pt idx="18">
                  <c:v>9.6383583639373382E-3</c:v>
                </c:pt>
                <c:pt idx="19">
                  <c:v>3.9704426772245727E-3</c:v>
                </c:pt>
                <c:pt idx="20">
                  <c:v>1.4733112725255904E-2</c:v>
                </c:pt>
                <c:pt idx="21">
                  <c:v>2.5152852584186536E-2</c:v>
                </c:pt>
                <c:pt idx="22">
                  <c:v>8.1160092716194843E-3</c:v>
                </c:pt>
                <c:pt idx="23">
                  <c:v>1.2801538246908217E-3</c:v>
                </c:pt>
              </c:numCache>
            </c:numRef>
          </c:val>
          <c:extLst>
            <c:ext xmlns:c16="http://schemas.microsoft.com/office/drawing/2014/chart" uri="{C3380CC4-5D6E-409C-BE32-E72D297353CC}">
              <c16:uniqueId val="{00000000-EDC0-9243-9C3D-A04B9D3EBD21}"/>
            </c:ext>
          </c:extLst>
        </c:ser>
        <c:dLbls>
          <c:showLegendKey val="0"/>
          <c:showVal val="0"/>
          <c:showCatName val="0"/>
          <c:showSerName val="0"/>
          <c:showPercent val="0"/>
          <c:showBubbleSize val="0"/>
        </c:dLbls>
        <c:gapWidth val="219"/>
        <c:overlap val="-27"/>
        <c:axId val="962733407"/>
        <c:axId val="949458271"/>
      </c:barChart>
      <c:catAx>
        <c:axId val="96273340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Knapsack/</a:t>
                </a:r>
                <a:r>
                  <a:rPr lang="en-US" baseline="0"/>
                  <a:t> Items/ Correlation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9458271"/>
        <c:crosses val="autoZero"/>
        <c:auto val="1"/>
        <c:lblAlgn val="ctr"/>
        <c:lblOffset val="100"/>
        <c:noMultiLvlLbl val="0"/>
      </c:catAx>
      <c:valAx>
        <c:axId val="9494582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GAP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2733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Algoritmo 2 : GAP Instancias FK1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GAP!$M$3</c:f>
              <c:strCache>
                <c:ptCount val="1"/>
                <c:pt idx="0">
                  <c:v>GAP</c:v>
                </c:pt>
              </c:strCache>
            </c:strRef>
          </c:tx>
          <c:spPr>
            <a:solidFill>
              <a:schemeClr val="accent1"/>
            </a:solidFill>
            <a:ln>
              <a:noFill/>
            </a:ln>
            <a:effectLst/>
          </c:spPr>
          <c:invertIfNegative val="0"/>
          <c:cat>
            <c:multiLvlStrRef>
              <c:f>GAP!$J$4:$L$27</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60</c:v>
                  </c:pt>
                  <c:pt idx="4">
                    <c:v>100</c:v>
                  </c:pt>
                  <c:pt idx="8">
                    <c:v>48</c:v>
                  </c:pt>
                  <c:pt idx="12">
                    <c:v>45</c:v>
                  </c:pt>
                  <c:pt idx="16">
                    <c:v>75</c:v>
                  </c:pt>
                  <c:pt idx="20">
                    <c:v>60</c:v>
                  </c:pt>
                </c:lvl>
                <c:lvl>
                  <c:pt idx="0">
                    <c:v>10</c:v>
                  </c:pt>
                  <c:pt idx="8">
                    <c:v>12</c:v>
                  </c:pt>
                  <c:pt idx="12">
                    <c:v>15</c:v>
                  </c:pt>
                  <c:pt idx="20">
                    <c:v>30</c:v>
                  </c:pt>
                </c:lvl>
              </c:multiLvlStrCache>
            </c:multiLvlStrRef>
          </c:cat>
          <c:val>
            <c:numRef>
              <c:f>GAP!$M$4:$M$27</c:f>
              <c:numCache>
                <c:formatCode>0.0%</c:formatCode>
                <c:ptCount val="24"/>
                <c:pt idx="0">
                  <c:v>0.21761049461728854</c:v>
                </c:pt>
                <c:pt idx="1">
                  <c:v>6.8880707149483356E-2</c:v>
                </c:pt>
                <c:pt idx="2">
                  <c:v>5.2100775596697124E-2</c:v>
                </c:pt>
                <c:pt idx="3">
                  <c:v>0.18549294439324893</c:v>
                </c:pt>
                <c:pt idx="4">
                  <c:v>0.25014560050206791</c:v>
                </c:pt>
                <c:pt idx="5">
                  <c:v>7.4209245448329297E-2</c:v>
                </c:pt>
                <c:pt idx="6">
                  <c:v>0.02</c:v>
                </c:pt>
                <c:pt idx="7">
                  <c:v>0.02</c:v>
                </c:pt>
                <c:pt idx="8">
                  <c:v>0.16943812239776757</c:v>
                </c:pt>
                <c:pt idx="9">
                  <c:v>5.9083459808270011E-2</c:v>
                </c:pt>
                <c:pt idx="10">
                  <c:v>0.14078801481419434</c:v>
                </c:pt>
                <c:pt idx="11">
                  <c:v>6.1059570732714841E-2</c:v>
                </c:pt>
                <c:pt idx="12">
                  <c:v>0.16240284459212362</c:v>
                </c:pt>
                <c:pt idx="13">
                  <c:v>7.3734460696316506E-2</c:v>
                </c:pt>
                <c:pt idx="14">
                  <c:v>7.7483132085542805E-2</c:v>
                </c:pt>
                <c:pt idx="15">
                  <c:v>5.0022523796064422E-2</c:v>
                </c:pt>
                <c:pt idx="16">
                  <c:v>0.20148245680631738</c:v>
                </c:pt>
                <c:pt idx="17">
                  <c:v>6.4719706061895033E-2</c:v>
                </c:pt>
                <c:pt idx="18">
                  <c:v>4.4126932621236903E-2</c:v>
                </c:pt>
                <c:pt idx="19">
                  <c:v>9.8727914786070015E-2</c:v>
                </c:pt>
                <c:pt idx="20">
                  <c:v>0.34093418732971359</c:v>
                </c:pt>
                <c:pt idx="21">
                  <c:v>5.0291669008334594E-2</c:v>
                </c:pt>
                <c:pt idx="22">
                  <c:v>0.10023935721578547</c:v>
                </c:pt>
                <c:pt idx="23">
                  <c:v>9.9996937072847403E-2</c:v>
                </c:pt>
              </c:numCache>
            </c:numRef>
          </c:val>
          <c:extLst>
            <c:ext xmlns:c16="http://schemas.microsoft.com/office/drawing/2014/chart" uri="{C3380CC4-5D6E-409C-BE32-E72D297353CC}">
              <c16:uniqueId val="{00000000-900A-4920-8ABB-2E1E2B2DC26B}"/>
            </c:ext>
          </c:extLst>
        </c:ser>
        <c:dLbls>
          <c:showLegendKey val="0"/>
          <c:showVal val="0"/>
          <c:showCatName val="0"/>
          <c:showSerName val="0"/>
          <c:showPercent val="0"/>
          <c:showBubbleSize val="0"/>
        </c:dLbls>
        <c:gapWidth val="219"/>
        <c:overlap val="-27"/>
        <c:axId val="760542704"/>
        <c:axId val="608366080"/>
      </c:barChart>
      <c:catAx>
        <c:axId val="76054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Knapsack/ Items/ Correlation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366080"/>
        <c:crosses val="autoZero"/>
        <c:auto val="1"/>
        <c:lblAlgn val="ctr"/>
        <c:lblOffset val="100"/>
        <c:noMultiLvlLbl val="0"/>
      </c:catAx>
      <c:valAx>
        <c:axId val="608366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GAP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542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Algoritmo</a:t>
            </a:r>
            <a:r>
              <a:rPr lang="en-US" baseline="0"/>
              <a:t> 2: </a:t>
            </a:r>
            <a:r>
              <a:rPr lang="en-US" baseline="0" err="1"/>
              <a:t>Instancias</a:t>
            </a:r>
            <a:r>
              <a:rPr lang="en-US" baseline="0"/>
              <a:t> FK1: </a:t>
            </a:r>
            <a:r>
              <a:rPr lang="en-US" err="1"/>
              <a:t>Tiempo</a:t>
            </a:r>
            <a:r>
              <a:rPr lang="en-US"/>
              <a:t> (s)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'fk1'!$T$32</c:f>
              <c:strCache>
                <c:ptCount val="1"/>
                <c:pt idx="0">
                  <c:v>Tiempo (s)</c:v>
                </c:pt>
              </c:strCache>
            </c:strRef>
          </c:tx>
          <c:spPr>
            <a:solidFill>
              <a:schemeClr val="accent2"/>
            </a:solidFill>
            <a:ln>
              <a:noFill/>
            </a:ln>
            <a:effectLst/>
          </c:spPr>
          <c:invertIfNegative val="0"/>
          <c:cat>
            <c:multiLvlStrRef>
              <c:f>'fk1'!$O$33:$R$56</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60</c:v>
                  </c:pt>
                  <c:pt idx="4">
                    <c:v>45</c:v>
                  </c:pt>
                  <c:pt idx="8">
                    <c:v>48</c:v>
                  </c:pt>
                  <c:pt idx="12">
                    <c:v>75</c:v>
                  </c:pt>
                  <c:pt idx="16">
                    <c:v>60</c:v>
                  </c:pt>
                  <c:pt idx="20">
                    <c:v>100</c:v>
                  </c:pt>
                </c:lvl>
                <c:lvl>
                  <c:pt idx="0">
                    <c:v>30</c:v>
                  </c:pt>
                  <c:pt idx="4">
                    <c:v>15</c:v>
                  </c:pt>
                  <c:pt idx="8">
                    <c:v>12</c:v>
                  </c:pt>
                  <c:pt idx="12">
                    <c:v>15</c:v>
                  </c:pt>
                  <c:pt idx="16">
                    <c:v>10</c:v>
                  </c:pt>
                </c:lvl>
                <c:lvl>
                  <c:pt idx="0">
                    <c:v>2</c:v>
                  </c:pt>
                  <c:pt idx="1">
                    <c:v>2</c:v>
                  </c:pt>
                  <c:pt idx="2">
                    <c:v>2</c:v>
                  </c:pt>
                  <c:pt idx="3">
                    <c:v>2</c:v>
                  </c:pt>
                  <c:pt idx="4">
                    <c:v>3</c:v>
                  </c:pt>
                  <c:pt idx="5">
                    <c:v>3</c:v>
                  </c:pt>
                  <c:pt idx="6">
                    <c:v>3</c:v>
                  </c:pt>
                  <c:pt idx="7">
                    <c:v>3</c:v>
                  </c:pt>
                  <c:pt idx="8">
                    <c:v>4</c:v>
                  </c:pt>
                  <c:pt idx="9">
                    <c:v>4</c:v>
                  </c:pt>
                  <c:pt idx="10">
                    <c:v>4</c:v>
                  </c:pt>
                  <c:pt idx="11">
                    <c:v>4</c:v>
                  </c:pt>
                  <c:pt idx="12">
                    <c:v>5</c:v>
                  </c:pt>
                  <c:pt idx="13">
                    <c:v>5</c:v>
                  </c:pt>
                  <c:pt idx="14">
                    <c:v>5</c:v>
                  </c:pt>
                  <c:pt idx="15">
                    <c:v>5</c:v>
                  </c:pt>
                  <c:pt idx="16">
                    <c:v>6</c:v>
                  </c:pt>
                  <c:pt idx="17">
                    <c:v>6</c:v>
                  </c:pt>
                  <c:pt idx="18">
                    <c:v>6</c:v>
                  </c:pt>
                  <c:pt idx="19">
                    <c:v>6</c:v>
                  </c:pt>
                  <c:pt idx="20">
                    <c:v>10</c:v>
                  </c:pt>
                  <c:pt idx="21">
                    <c:v>10</c:v>
                  </c:pt>
                  <c:pt idx="22">
                    <c:v>10</c:v>
                  </c:pt>
                  <c:pt idx="23">
                    <c:v>10</c:v>
                  </c:pt>
                </c:lvl>
              </c:multiLvlStrCache>
            </c:multiLvlStrRef>
          </c:cat>
          <c:val>
            <c:numRef>
              <c:f>'fk1'!$T$33:$T$56</c:f>
              <c:numCache>
                <c:formatCode>General</c:formatCode>
                <c:ptCount val="24"/>
                <c:pt idx="0">
                  <c:v>0.22736960569999959</c:v>
                </c:pt>
                <c:pt idx="1">
                  <c:v>0.25102234610249091</c:v>
                </c:pt>
                <c:pt idx="2">
                  <c:v>0.23919004058750823</c:v>
                </c:pt>
                <c:pt idx="3">
                  <c:v>0.24138684686250336</c:v>
                </c:pt>
                <c:pt idx="4">
                  <c:v>0.16754228088250403</c:v>
                </c:pt>
                <c:pt idx="5">
                  <c:v>0.18798952340249764</c:v>
                </c:pt>
                <c:pt idx="6">
                  <c:v>0.19122432150999452</c:v>
                </c:pt>
                <c:pt idx="7">
                  <c:v>0.1834966326824965</c:v>
                </c:pt>
                <c:pt idx="8">
                  <c:v>0.17693673025500409</c:v>
                </c:pt>
                <c:pt idx="9">
                  <c:v>0.20302594260749501</c:v>
                </c:pt>
                <c:pt idx="10">
                  <c:v>0.20452243400249273</c:v>
                </c:pt>
                <c:pt idx="11">
                  <c:v>0.20055190826249947</c:v>
                </c:pt>
                <c:pt idx="12">
                  <c:v>0.28843688787500588</c:v>
                </c:pt>
                <c:pt idx="13">
                  <c:v>0.29321902264999644</c:v>
                </c:pt>
                <c:pt idx="14">
                  <c:v>0.31453755687250345</c:v>
                </c:pt>
                <c:pt idx="15">
                  <c:v>0.2987895931649972</c:v>
                </c:pt>
                <c:pt idx="16">
                  <c:v>0.25206613939500178</c:v>
                </c:pt>
                <c:pt idx="17">
                  <c:v>0.22832306792999699</c:v>
                </c:pt>
                <c:pt idx="18">
                  <c:v>0.24411315971499967</c:v>
                </c:pt>
                <c:pt idx="19">
                  <c:v>0.25159974651499534</c:v>
                </c:pt>
                <c:pt idx="20">
                  <c:v>0.35251768103750003</c:v>
                </c:pt>
                <c:pt idx="21">
                  <c:v>0.35800891360500697</c:v>
                </c:pt>
                <c:pt idx="22">
                  <c:v>0.41569736037499377</c:v>
                </c:pt>
                <c:pt idx="23">
                  <c:v>0.40717004323249606</c:v>
                </c:pt>
              </c:numCache>
            </c:numRef>
          </c:val>
          <c:extLst>
            <c:ext xmlns:c16="http://schemas.microsoft.com/office/drawing/2014/chart" uri="{C3380CC4-5D6E-409C-BE32-E72D297353CC}">
              <c16:uniqueId val="{00000000-4A55-BE42-9D7E-276863953201}"/>
            </c:ext>
          </c:extLst>
        </c:ser>
        <c:dLbls>
          <c:showLegendKey val="0"/>
          <c:showVal val="0"/>
          <c:showCatName val="0"/>
          <c:showSerName val="0"/>
          <c:showPercent val="0"/>
          <c:showBubbleSize val="0"/>
        </c:dLbls>
        <c:gapWidth val="219"/>
        <c:overlap val="-27"/>
        <c:axId val="949591231"/>
        <c:axId val="951758767"/>
      </c:barChart>
      <c:catAx>
        <c:axId val="949591231"/>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r>
                  <a:rPr lang="en-US">
                    <a:solidFill>
                      <a:schemeClr val="tx1"/>
                    </a:solidFill>
                  </a:rPr>
                  <a:t>Knapsack/ Items/ Correlation</a:t>
                </a: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51758767"/>
        <c:crosses val="autoZero"/>
        <c:auto val="1"/>
        <c:lblAlgn val="ctr"/>
        <c:lblOffset val="100"/>
        <c:noMultiLvlLbl val="0"/>
      </c:catAx>
      <c:valAx>
        <c:axId val="9517587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9591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Algoritmo 2 :</a:t>
            </a:r>
            <a:r>
              <a:rPr lang="es-CO" baseline="0"/>
              <a:t> Tiempo (S)</a:t>
            </a:r>
            <a:r>
              <a:rPr lang="es-CO"/>
              <a:t> Instancias FK1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Tiempo!$M$3</c:f>
              <c:strCache>
                <c:ptCount val="1"/>
                <c:pt idx="0">
                  <c:v>GAP</c:v>
                </c:pt>
              </c:strCache>
            </c:strRef>
          </c:tx>
          <c:spPr>
            <a:solidFill>
              <a:srgbClr val="FFC000"/>
            </a:solidFill>
            <a:ln>
              <a:noFill/>
            </a:ln>
            <a:effectLst/>
          </c:spPr>
          <c:invertIfNegative val="0"/>
          <c:cat>
            <c:multiLvlStrRef>
              <c:f>Tiempo!$J$4:$L$27</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60</c:v>
                  </c:pt>
                  <c:pt idx="4">
                    <c:v>100</c:v>
                  </c:pt>
                  <c:pt idx="8">
                    <c:v>48</c:v>
                  </c:pt>
                  <c:pt idx="12">
                    <c:v>45</c:v>
                  </c:pt>
                  <c:pt idx="16">
                    <c:v>75</c:v>
                  </c:pt>
                  <c:pt idx="20">
                    <c:v>60</c:v>
                  </c:pt>
                </c:lvl>
                <c:lvl>
                  <c:pt idx="0">
                    <c:v>10</c:v>
                  </c:pt>
                  <c:pt idx="8">
                    <c:v>12</c:v>
                  </c:pt>
                  <c:pt idx="12">
                    <c:v>15</c:v>
                  </c:pt>
                  <c:pt idx="20">
                    <c:v>30</c:v>
                  </c:pt>
                </c:lvl>
              </c:multiLvlStrCache>
            </c:multiLvlStrRef>
          </c:cat>
          <c:val>
            <c:numRef>
              <c:f>Tiempo!$M$4:$M$27</c:f>
              <c:numCache>
                <c:formatCode>0.00</c:formatCode>
                <c:ptCount val="24"/>
                <c:pt idx="0">
                  <c:v>6.5231499999999762E-2</c:v>
                </c:pt>
                <c:pt idx="1">
                  <c:v>6.510505555555561E-2</c:v>
                </c:pt>
                <c:pt idx="2">
                  <c:v>6.6382277777777651E-2</c:v>
                </c:pt>
                <c:pt idx="3">
                  <c:v>6.4802277777777736E-2</c:v>
                </c:pt>
                <c:pt idx="4">
                  <c:v>0.104805388888889</c:v>
                </c:pt>
                <c:pt idx="5">
                  <c:v>0.10494911111111108</c:v>
                </c:pt>
                <c:pt idx="6">
                  <c:v>0.10503138888888888</c:v>
                </c:pt>
                <c:pt idx="7">
                  <c:v>0.10526022222222244</c:v>
                </c:pt>
                <c:pt idx="8">
                  <c:v>5.6357888888888839E-2</c:v>
                </c:pt>
                <c:pt idx="9">
                  <c:v>5.5933777777777839E-2</c:v>
                </c:pt>
                <c:pt idx="10">
                  <c:v>5.61413333333333E-2</c:v>
                </c:pt>
                <c:pt idx="11">
                  <c:v>5.6230611111110933E-2</c:v>
                </c:pt>
                <c:pt idx="12">
                  <c:v>5.6785000000000009E-2</c:v>
                </c:pt>
                <c:pt idx="13">
                  <c:v>5.6966555555555499E-2</c:v>
                </c:pt>
                <c:pt idx="14">
                  <c:v>5.5739388888888866E-2</c:v>
                </c:pt>
                <c:pt idx="15">
                  <c:v>5.5507888888888871E-2</c:v>
                </c:pt>
                <c:pt idx="16">
                  <c:v>8.4952555555555587E-2</c:v>
                </c:pt>
                <c:pt idx="17">
                  <c:v>8.6286944444444222E-2</c:v>
                </c:pt>
                <c:pt idx="18">
                  <c:v>8.5800277777777781E-2</c:v>
                </c:pt>
                <c:pt idx="19">
                  <c:v>8.6301777777777575E-2</c:v>
                </c:pt>
                <c:pt idx="20">
                  <c:v>8.3889722222222282E-2</c:v>
                </c:pt>
                <c:pt idx="21">
                  <c:v>9.4321999999999892E-2</c:v>
                </c:pt>
                <c:pt idx="22">
                  <c:v>9.489738888888874E-2</c:v>
                </c:pt>
                <c:pt idx="23">
                  <c:v>9.4176888888888879E-2</c:v>
                </c:pt>
              </c:numCache>
            </c:numRef>
          </c:val>
          <c:extLst>
            <c:ext xmlns:c16="http://schemas.microsoft.com/office/drawing/2014/chart" uri="{C3380CC4-5D6E-409C-BE32-E72D297353CC}">
              <c16:uniqueId val="{00000000-7CBF-4212-AD1C-4714B240C01D}"/>
            </c:ext>
          </c:extLst>
        </c:ser>
        <c:dLbls>
          <c:showLegendKey val="0"/>
          <c:showVal val="0"/>
          <c:showCatName val="0"/>
          <c:showSerName val="0"/>
          <c:showPercent val="0"/>
          <c:showBubbleSize val="0"/>
        </c:dLbls>
        <c:gapWidth val="219"/>
        <c:overlap val="-27"/>
        <c:axId val="760542704"/>
        <c:axId val="608366080"/>
      </c:barChart>
      <c:catAx>
        <c:axId val="76054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Knapsack/ Items/ Correlation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08366080"/>
        <c:crosses val="autoZero"/>
        <c:auto val="1"/>
        <c:lblAlgn val="ctr"/>
        <c:lblOffset val="100"/>
        <c:noMultiLvlLbl val="0"/>
      </c:catAx>
      <c:valAx>
        <c:axId val="608366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segundos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0542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Algoritmo</a:t>
            </a:r>
            <a:r>
              <a:rPr lang="en-US" baseline="0"/>
              <a:t> 1: Instancias FK2: GAP</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3"/>
          <c:order val="0"/>
          <c:tx>
            <c:strRef>
              <c:f>'FK2'!$N$4</c:f>
              <c:strCache>
                <c:ptCount val="1"/>
                <c:pt idx="0">
                  <c:v>GAP</c:v>
                </c:pt>
              </c:strCache>
            </c:strRef>
          </c:tx>
          <c:spPr>
            <a:solidFill>
              <a:schemeClr val="accent6"/>
            </a:solidFill>
            <a:ln>
              <a:noFill/>
            </a:ln>
            <a:effectLst/>
          </c:spPr>
          <c:invertIfNegative val="0"/>
          <c:cat>
            <c:multiLvlStrRef>
              <c:f>'FK2'!$K$5:$M$28</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120</c:v>
                  </c:pt>
                  <c:pt idx="4">
                    <c:v>200</c:v>
                  </c:pt>
                  <c:pt idx="8">
                    <c:v>96</c:v>
                  </c:pt>
                  <c:pt idx="12">
                    <c:v>90</c:v>
                  </c:pt>
                  <c:pt idx="16">
                    <c:v>150</c:v>
                  </c:pt>
                  <c:pt idx="20">
                    <c:v>120</c:v>
                  </c:pt>
                </c:lvl>
                <c:lvl>
                  <c:pt idx="0">
                    <c:v>20</c:v>
                  </c:pt>
                  <c:pt idx="8">
                    <c:v>24</c:v>
                  </c:pt>
                  <c:pt idx="12">
                    <c:v>30</c:v>
                  </c:pt>
                  <c:pt idx="20">
                    <c:v>60</c:v>
                  </c:pt>
                </c:lvl>
              </c:multiLvlStrCache>
            </c:multiLvlStrRef>
          </c:cat>
          <c:val>
            <c:numRef>
              <c:f>'FK2'!$N$5:$N$28</c:f>
              <c:numCache>
                <c:formatCode>General</c:formatCode>
                <c:ptCount val="24"/>
                <c:pt idx="0">
                  <c:v>5.6551992811024521E-2</c:v>
                </c:pt>
                <c:pt idx="1">
                  <c:v>8.2575597714951932E-2</c:v>
                </c:pt>
                <c:pt idx="2">
                  <c:v>4.0245813314752854E-2</c:v>
                </c:pt>
                <c:pt idx="3">
                  <c:v>2.4663951289804031E-2</c:v>
                </c:pt>
                <c:pt idx="4">
                  <c:v>3.8624226159597819E-2</c:v>
                </c:pt>
                <c:pt idx="5">
                  <c:v>6.4341237419472508E-2</c:v>
                </c:pt>
                <c:pt idx="6">
                  <c:v>3.0428102094608889E-2</c:v>
                </c:pt>
                <c:pt idx="7">
                  <c:v>1.2132792248885638E-2</c:v>
                </c:pt>
                <c:pt idx="8">
                  <c:v>7.6146281420056972E-2</c:v>
                </c:pt>
                <c:pt idx="9">
                  <c:v>9.80186999109528E-2</c:v>
                </c:pt>
                <c:pt idx="10">
                  <c:v>4.5637562556403388E-2</c:v>
                </c:pt>
                <c:pt idx="11">
                  <c:v>3.9000683495276744E-2</c:v>
                </c:pt>
                <c:pt idx="12">
                  <c:v>8.7502688209582624E-2</c:v>
                </c:pt>
                <c:pt idx="13">
                  <c:v>0.10173350553341198</c:v>
                </c:pt>
                <c:pt idx="14">
                  <c:v>5.2376087330979204E-2</c:v>
                </c:pt>
                <c:pt idx="16">
                  <c:v>6.0005356017119316E-2</c:v>
                </c:pt>
                <c:pt idx="17">
                  <c:v>8.1477920509521296E-2</c:v>
                </c:pt>
                <c:pt idx="18">
                  <c:v>3.1281885240922236E-2</c:v>
                </c:pt>
                <c:pt idx="19">
                  <c:v>2.2964005777359131E-2</c:v>
                </c:pt>
                <c:pt idx="20">
                  <c:v>7.209784726924906E-3</c:v>
                </c:pt>
                <c:pt idx="21">
                  <c:v>1.38712188256368E-2</c:v>
                </c:pt>
                <c:pt idx="22">
                  <c:v>6.6751687225609091E-3</c:v>
                </c:pt>
                <c:pt idx="23">
                  <c:v>9.7693143206657451E-3</c:v>
                </c:pt>
              </c:numCache>
            </c:numRef>
          </c:val>
          <c:extLst>
            <c:ext xmlns:c16="http://schemas.microsoft.com/office/drawing/2014/chart" uri="{C3380CC4-5D6E-409C-BE32-E72D297353CC}">
              <c16:uniqueId val="{00000000-C8FE-B344-AA00-0253A9979355}"/>
            </c:ext>
          </c:extLst>
        </c:ser>
        <c:dLbls>
          <c:showLegendKey val="0"/>
          <c:showVal val="0"/>
          <c:showCatName val="0"/>
          <c:showSerName val="0"/>
          <c:showPercent val="0"/>
          <c:showBubbleSize val="0"/>
        </c:dLbls>
        <c:gapWidth val="219"/>
        <c:overlap val="-27"/>
        <c:axId val="1999525632"/>
        <c:axId val="1999527280"/>
      </c:barChart>
      <c:catAx>
        <c:axId val="19995256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Mochilas/Items/Correlacion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9527280"/>
        <c:crosses val="autoZero"/>
        <c:auto val="1"/>
        <c:lblAlgn val="ctr"/>
        <c:lblOffset val="100"/>
        <c:noMultiLvlLbl val="0"/>
      </c:catAx>
      <c:valAx>
        <c:axId val="19995272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9525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Algoritmo 1: Instancias FK2: Tiempo Computacional</a:t>
            </a:r>
            <a:endParaRPr lang="en-CA">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'FK2'!$S$4</c:f>
              <c:strCache>
                <c:ptCount val="1"/>
                <c:pt idx="0">
                  <c:v>GAP</c:v>
                </c:pt>
              </c:strCache>
            </c:strRef>
          </c:tx>
          <c:spPr>
            <a:solidFill>
              <a:schemeClr val="accent6"/>
            </a:solidFill>
            <a:ln>
              <a:noFill/>
            </a:ln>
            <a:effectLst/>
          </c:spPr>
          <c:invertIfNegative val="0"/>
          <c:cat>
            <c:multiLvlStrRef>
              <c:f>'FK2'!$P$5:$R$28</c:f>
              <c:multiLvlStrCache>
                <c:ptCount val="24"/>
                <c:lvl>
                  <c:pt idx="0">
                    <c:v>unc.</c:v>
                  </c:pt>
                  <c:pt idx="1">
                    <c:v>wea.</c:v>
                  </c:pt>
                  <c:pt idx="2">
                    <c:v>str.</c:v>
                  </c:pt>
                  <c:pt idx="3">
                    <c:v>s-s</c:v>
                  </c:pt>
                  <c:pt idx="4">
                    <c:v>unc.</c:v>
                  </c:pt>
                  <c:pt idx="5">
                    <c:v>wea.</c:v>
                  </c:pt>
                  <c:pt idx="6">
                    <c:v>str.</c:v>
                  </c:pt>
                  <c:pt idx="7">
                    <c:v>s-s</c:v>
                  </c:pt>
                  <c:pt idx="8">
                    <c:v>unc.</c:v>
                  </c:pt>
                  <c:pt idx="9">
                    <c:v>wea.</c:v>
                  </c:pt>
                  <c:pt idx="10">
                    <c:v>str.</c:v>
                  </c:pt>
                  <c:pt idx="11">
                    <c:v>s-s</c:v>
                  </c:pt>
                  <c:pt idx="12">
                    <c:v>unc.</c:v>
                  </c:pt>
                  <c:pt idx="13">
                    <c:v>wea.</c:v>
                  </c:pt>
                  <c:pt idx="14">
                    <c:v>str.</c:v>
                  </c:pt>
                  <c:pt idx="15">
                    <c:v>s-s</c:v>
                  </c:pt>
                  <c:pt idx="16">
                    <c:v>unc.</c:v>
                  </c:pt>
                  <c:pt idx="17">
                    <c:v>wea.</c:v>
                  </c:pt>
                  <c:pt idx="18">
                    <c:v>str.</c:v>
                  </c:pt>
                  <c:pt idx="19">
                    <c:v>s-s</c:v>
                  </c:pt>
                  <c:pt idx="20">
                    <c:v>unc.</c:v>
                  </c:pt>
                  <c:pt idx="21">
                    <c:v>wea.</c:v>
                  </c:pt>
                  <c:pt idx="22">
                    <c:v>str.</c:v>
                  </c:pt>
                  <c:pt idx="23">
                    <c:v>s-s</c:v>
                  </c:pt>
                </c:lvl>
                <c:lvl>
                  <c:pt idx="0">
                    <c:v>120</c:v>
                  </c:pt>
                  <c:pt idx="4">
                    <c:v>200</c:v>
                  </c:pt>
                  <c:pt idx="8">
                    <c:v>96</c:v>
                  </c:pt>
                  <c:pt idx="12">
                    <c:v>90</c:v>
                  </c:pt>
                  <c:pt idx="16">
                    <c:v>150</c:v>
                  </c:pt>
                  <c:pt idx="20">
                    <c:v>120</c:v>
                  </c:pt>
                </c:lvl>
                <c:lvl>
                  <c:pt idx="0">
                    <c:v>20</c:v>
                  </c:pt>
                  <c:pt idx="8">
                    <c:v>24</c:v>
                  </c:pt>
                  <c:pt idx="12">
                    <c:v>30</c:v>
                  </c:pt>
                  <c:pt idx="20">
                    <c:v>60</c:v>
                  </c:pt>
                </c:lvl>
              </c:multiLvlStrCache>
            </c:multiLvlStrRef>
          </c:cat>
          <c:val>
            <c:numRef>
              <c:f>'FK2'!$S$5:$S$28</c:f>
              <c:numCache>
                <c:formatCode>General</c:formatCode>
                <c:ptCount val="24"/>
                <c:pt idx="0">
                  <c:v>0.37424329345000468</c:v>
                </c:pt>
                <c:pt idx="1">
                  <c:v>0.37899972951499444</c:v>
                </c:pt>
                <c:pt idx="2">
                  <c:v>0.44020498208250608</c:v>
                </c:pt>
                <c:pt idx="3">
                  <c:v>0.40958941423748163</c:v>
                </c:pt>
                <c:pt idx="4">
                  <c:v>0.64050988463501146</c:v>
                </c:pt>
                <c:pt idx="5">
                  <c:v>0.64693559350747931</c:v>
                </c:pt>
                <c:pt idx="6">
                  <c:v>0.73238955611499845</c:v>
                </c:pt>
                <c:pt idx="7">
                  <c:v>0.67961287344000554</c:v>
                </c:pt>
                <c:pt idx="8">
                  <c:v>0.31094707219749829</c:v>
                </c:pt>
                <c:pt idx="9">
                  <c:v>0.3181100156474887</c:v>
                </c:pt>
                <c:pt idx="10">
                  <c:v>0.32511404359250362</c:v>
                </c:pt>
                <c:pt idx="11">
                  <c:v>0.32248994379749729</c:v>
                </c:pt>
                <c:pt idx="12">
                  <c:v>0.29755934230750053</c:v>
                </c:pt>
                <c:pt idx="13">
                  <c:v>0.3074296255924997</c:v>
                </c:pt>
                <c:pt idx="14">
                  <c:v>0.33203483768249575</c:v>
                </c:pt>
                <c:pt idx="15">
                  <c:v>0.32846383951750829</c:v>
                </c:pt>
                <c:pt idx="16">
                  <c:v>0.50624676664498902</c:v>
                </c:pt>
                <c:pt idx="17">
                  <c:v>0.50974361037999261</c:v>
                </c:pt>
                <c:pt idx="18">
                  <c:v>0.5459965279174992</c:v>
                </c:pt>
                <c:pt idx="19">
                  <c:v>0.51954007831500071</c:v>
                </c:pt>
                <c:pt idx="20">
                  <c:v>0.42592257445749965</c:v>
                </c:pt>
                <c:pt idx="21">
                  <c:v>0.42329686495750396</c:v>
                </c:pt>
                <c:pt idx="22">
                  <c:v>0.42382323707999786</c:v>
                </c:pt>
                <c:pt idx="23">
                  <c:v>0.42626842038250173</c:v>
                </c:pt>
              </c:numCache>
            </c:numRef>
          </c:val>
          <c:extLst>
            <c:ext xmlns:c16="http://schemas.microsoft.com/office/drawing/2014/chart" uri="{C3380CC4-5D6E-409C-BE32-E72D297353CC}">
              <c16:uniqueId val="{00000000-87A4-A743-BA84-B1C07BBC160E}"/>
            </c:ext>
          </c:extLst>
        </c:ser>
        <c:dLbls>
          <c:showLegendKey val="0"/>
          <c:showVal val="0"/>
          <c:showCatName val="0"/>
          <c:showSerName val="0"/>
          <c:showPercent val="0"/>
          <c:showBubbleSize val="0"/>
        </c:dLbls>
        <c:gapWidth val="219"/>
        <c:overlap val="-27"/>
        <c:axId val="1982825392"/>
        <c:axId val="1997350016"/>
      </c:barChart>
      <c:catAx>
        <c:axId val="1982825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0" i="0" baseline="0">
                    <a:effectLst/>
                  </a:rPr>
                  <a:t>Mochilas/Items/Correlacion</a:t>
                </a:r>
                <a:endParaRPr lang="en-CA">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7350016"/>
        <c:crosses val="autoZero"/>
        <c:auto val="1"/>
        <c:lblAlgn val="ctr"/>
        <c:lblOffset val="100"/>
        <c:noMultiLvlLbl val="0"/>
      </c:catAx>
      <c:valAx>
        <c:axId val="19973500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Tiempo</a:t>
                </a:r>
                <a:r>
                  <a:rPr lang="en-US" baseline="0"/>
                  <a:t> (segundos)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2825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[Análisis estadístico.xlsx]Sheet3 (2)!PivotTable1</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Algoritmo 1: Número de Iteraciones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 (2)'!$B$3:$B$4</c:f>
              <c:strCache>
                <c:ptCount val="1"/>
                <c:pt idx="0">
                  <c:v>30</c:v>
                </c:pt>
              </c:strCache>
            </c:strRef>
          </c:tx>
          <c:spPr>
            <a:solidFill>
              <a:schemeClr val="accent1"/>
            </a:solidFill>
            <a:ln>
              <a:noFill/>
            </a:ln>
            <a:effectLst/>
          </c:spPr>
          <c:invertIfNegative val="0"/>
          <c:cat>
            <c:strRef>
              <c:f>'Sheet3 (2)'!$A$5:$A$8</c:f>
              <c:strCache>
                <c:ptCount val="3"/>
                <c:pt idx="0">
                  <c:v>Strongly correlated</c:v>
                </c:pt>
                <c:pt idx="1">
                  <c:v>Uncorrelated</c:v>
                </c:pt>
                <c:pt idx="2">
                  <c:v>Weakly correlated</c:v>
                </c:pt>
              </c:strCache>
            </c:strRef>
          </c:cat>
          <c:val>
            <c:numRef>
              <c:f>'Sheet3 (2)'!$B$5:$B$8</c:f>
              <c:numCache>
                <c:formatCode>General</c:formatCode>
                <c:ptCount val="3"/>
                <c:pt idx="0">
                  <c:v>18673.868106995884</c:v>
                </c:pt>
                <c:pt idx="1">
                  <c:v>14921.77427983539</c:v>
                </c:pt>
                <c:pt idx="2">
                  <c:v>11199.821604938272</c:v>
                </c:pt>
              </c:numCache>
            </c:numRef>
          </c:val>
          <c:extLst>
            <c:ext xmlns:c16="http://schemas.microsoft.com/office/drawing/2014/chart" uri="{C3380CC4-5D6E-409C-BE32-E72D297353CC}">
              <c16:uniqueId val="{00000000-56F0-F64F-A335-C0F5A876CE9D}"/>
            </c:ext>
          </c:extLst>
        </c:ser>
        <c:ser>
          <c:idx val="1"/>
          <c:order val="1"/>
          <c:tx>
            <c:strRef>
              <c:f>'Sheet3 (2)'!$C$3:$C$4</c:f>
              <c:strCache>
                <c:ptCount val="1"/>
                <c:pt idx="0">
                  <c:v>50</c:v>
                </c:pt>
              </c:strCache>
            </c:strRef>
          </c:tx>
          <c:spPr>
            <a:solidFill>
              <a:schemeClr val="accent2"/>
            </a:solidFill>
            <a:ln>
              <a:noFill/>
            </a:ln>
            <a:effectLst/>
          </c:spPr>
          <c:invertIfNegative val="0"/>
          <c:cat>
            <c:strRef>
              <c:f>'Sheet3 (2)'!$A$5:$A$8</c:f>
              <c:strCache>
                <c:ptCount val="3"/>
                <c:pt idx="0">
                  <c:v>Strongly correlated</c:v>
                </c:pt>
                <c:pt idx="1">
                  <c:v>Uncorrelated</c:v>
                </c:pt>
                <c:pt idx="2">
                  <c:v>Weakly correlated</c:v>
                </c:pt>
              </c:strCache>
            </c:strRef>
          </c:cat>
          <c:val>
            <c:numRef>
              <c:f>'Sheet3 (2)'!$C$5:$C$8</c:f>
              <c:numCache>
                <c:formatCode>General</c:formatCode>
                <c:ptCount val="3"/>
                <c:pt idx="0">
                  <c:v>18856.786419753087</c:v>
                </c:pt>
                <c:pt idx="1">
                  <c:v>15000.810699588477</c:v>
                </c:pt>
                <c:pt idx="2">
                  <c:v>11267.315432098765</c:v>
                </c:pt>
              </c:numCache>
            </c:numRef>
          </c:val>
          <c:extLst>
            <c:ext xmlns:c16="http://schemas.microsoft.com/office/drawing/2014/chart" uri="{C3380CC4-5D6E-409C-BE32-E72D297353CC}">
              <c16:uniqueId val="{00000001-56F0-F64F-A335-C0F5A876CE9D}"/>
            </c:ext>
          </c:extLst>
        </c:ser>
        <c:ser>
          <c:idx val="2"/>
          <c:order val="2"/>
          <c:tx>
            <c:strRef>
              <c:f>'Sheet3 (2)'!$D$3:$D$4</c:f>
              <c:strCache>
                <c:ptCount val="1"/>
                <c:pt idx="0">
                  <c:v>70</c:v>
                </c:pt>
              </c:strCache>
            </c:strRef>
          </c:tx>
          <c:spPr>
            <a:solidFill>
              <a:schemeClr val="accent3"/>
            </a:solidFill>
            <a:ln>
              <a:noFill/>
            </a:ln>
            <a:effectLst/>
          </c:spPr>
          <c:invertIfNegative val="0"/>
          <c:cat>
            <c:strRef>
              <c:f>'Sheet3 (2)'!$A$5:$A$8</c:f>
              <c:strCache>
                <c:ptCount val="3"/>
                <c:pt idx="0">
                  <c:v>Strongly correlated</c:v>
                </c:pt>
                <c:pt idx="1">
                  <c:v>Uncorrelated</c:v>
                </c:pt>
                <c:pt idx="2">
                  <c:v>Weakly correlated</c:v>
                </c:pt>
              </c:strCache>
            </c:strRef>
          </c:cat>
          <c:val>
            <c:numRef>
              <c:f>'Sheet3 (2)'!$D$5:$D$8</c:f>
              <c:numCache>
                <c:formatCode>General</c:formatCode>
                <c:ptCount val="3"/>
                <c:pt idx="0">
                  <c:v>18960.282304526751</c:v>
                </c:pt>
                <c:pt idx="1">
                  <c:v>15048.281069958848</c:v>
                </c:pt>
                <c:pt idx="2">
                  <c:v>11301.884156378601</c:v>
                </c:pt>
              </c:numCache>
            </c:numRef>
          </c:val>
          <c:extLst>
            <c:ext xmlns:c16="http://schemas.microsoft.com/office/drawing/2014/chart" uri="{C3380CC4-5D6E-409C-BE32-E72D297353CC}">
              <c16:uniqueId val="{00000002-56F0-F64F-A335-C0F5A876CE9D}"/>
            </c:ext>
          </c:extLst>
        </c:ser>
        <c:dLbls>
          <c:showLegendKey val="0"/>
          <c:showVal val="0"/>
          <c:showCatName val="0"/>
          <c:showSerName val="0"/>
          <c:showPercent val="0"/>
          <c:showBubbleSize val="0"/>
        </c:dLbls>
        <c:gapWidth val="219"/>
        <c:axId val="2010099199"/>
        <c:axId val="2009880863"/>
      </c:barChart>
      <c:catAx>
        <c:axId val="201009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9880863"/>
        <c:crosses val="autoZero"/>
        <c:auto val="1"/>
        <c:lblAlgn val="ctr"/>
        <c:lblOffset val="100"/>
        <c:noMultiLvlLbl val="0"/>
      </c:catAx>
      <c:valAx>
        <c:axId val="200988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FO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00991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[Análisis estadístico.xlsx]Sheet3 (3)!PivotTable1</c:name>
    <c:fmtId val="2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Algoritmo</a:t>
            </a:r>
            <a:r>
              <a:rPr lang="en-US"/>
              <a:t> 1 </a:t>
            </a:r>
            <a:r>
              <a:rPr lang="en-US" err="1"/>
              <a:t>Máximo</a:t>
            </a:r>
            <a:r>
              <a:rPr lang="en-US"/>
              <a:t> </a:t>
            </a:r>
            <a:r>
              <a:rPr lang="en-US" err="1"/>
              <a:t>número</a:t>
            </a:r>
            <a:r>
              <a:rPr lang="en-US"/>
              <a:t> de pasos sin </a:t>
            </a:r>
            <a:r>
              <a:rPr lang="en-US" err="1"/>
              <a:t>solución</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 (3)'!$B$3:$B$4</c:f>
              <c:strCache>
                <c:ptCount val="1"/>
                <c:pt idx="0">
                  <c:v>15</c:v>
                </c:pt>
              </c:strCache>
            </c:strRef>
          </c:tx>
          <c:spPr>
            <a:solidFill>
              <a:schemeClr val="accent1"/>
            </a:solidFill>
            <a:ln>
              <a:noFill/>
            </a:ln>
            <a:effectLst/>
          </c:spPr>
          <c:invertIfNegative val="0"/>
          <c:cat>
            <c:strRef>
              <c:f>'Sheet3 (3)'!$A$5:$A$8</c:f>
              <c:strCache>
                <c:ptCount val="3"/>
                <c:pt idx="0">
                  <c:v>Strongly correlated</c:v>
                </c:pt>
                <c:pt idx="1">
                  <c:v>Uncorrelated</c:v>
                </c:pt>
                <c:pt idx="2">
                  <c:v>Weakly correlated</c:v>
                </c:pt>
              </c:strCache>
            </c:strRef>
          </c:cat>
          <c:val>
            <c:numRef>
              <c:f>'Sheet3 (3)'!$B$5:$B$8</c:f>
              <c:numCache>
                <c:formatCode>General</c:formatCode>
                <c:ptCount val="3"/>
                <c:pt idx="0">
                  <c:v>18829.797119341565</c:v>
                </c:pt>
                <c:pt idx="1">
                  <c:v>14986.558847736625</c:v>
                </c:pt>
                <c:pt idx="2">
                  <c:v>11254.233950617285</c:v>
                </c:pt>
              </c:numCache>
            </c:numRef>
          </c:val>
          <c:extLst>
            <c:ext xmlns:c16="http://schemas.microsoft.com/office/drawing/2014/chart" uri="{C3380CC4-5D6E-409C-BE32-E72D297353CC}">
              <c16:uniqueId val="{00000000-DFA5-D64D-9047-D002DF0D70F4}"/>
            </c:ext>
          </c:extLst>
        </c:ser>
        <c:ser>
          <c:idx val="1"/>
          <c:order val="1"/>
          <c:tx>
            <c:strRef>
              <c:f>'Sheet3 (3)'!$C$3:$C$4</c:f>
              <c:strCache>
                <c:ptCount val="1"/>
                <c:pt idx="0">
                  <c:v>25</c:v>
                </c:pt>
              </c:strCache>
            </c:strRef>
          </c:tx>
          <c:spPr>
            <a:solidFill>
              <a:schemeClr val="accent2"/>
            </a:solidFill>
            <a:ln>
              <a:noFill/>
            </a:ln>
            <a:effectLst/>
          </c:spPr>
          <c:invertIfNegative val="0"/>
          <c:cat>
            <c:strRef>
              <c:f>'Sheet3 (3)'!$A$5:$A$8</c:f>
              <c:strCache>
                <c:ptCount val="3"/>
                <c:pt idx="0">
                  <c:v>Strongly correlated</c:v>
                </c:pt>
                <c:pt idx="1">
                  <c:v>Uncorrelated</c:v>
                </c:pt>
                <c:pt idx="2">
                  <c:v>Weakly correlated</c:v>
                </c:pt>
              </c:strCache>
            </c:strRef>
          </c:cat>
          <c:val>
            <c:numRef>
              <c:f>'Sheet3 (3)'!$C$5:$C$8</c:f>
              <c:numCache>
                <c:formatCode>General</c:formatCode>
                <c:ptCount val="3"/>
                <c:pt idx="0">
                  <c:v>18837.076748971194</c:v>
                </c:pt>
                <c:pt idx="1">
                  <c:v>14994.324485596708</c:v>
                </c:pt>
                <c:pt idx="2">
                  <c:v>11256.590946502058</c:v>
                </c:pt>
              </c:numCache>
            </c:numRef>
          </c:val>
          <c:extLst>
            <c:ext xmlns:c16="http://schemas.microsoft.com/office/drawing/2014/chart" uri="{C3380CC4-5D6E-409C-BE32-E72D297353CC}">
              <c16:uniqueId val="{00000001-DFA5-D64D-9047-D002DF0D70F4}"/>
            </c:ext>
          </c:extLst>
        </c:ser>
        <c:ser>
          <c:idx val="2"/>
          <c:order val="2"/>
          <c:tx>
            <c:strRef>
              <c:f>'Sheet3 (3)'!$D$3:$D$4</c:f>
              <c:strCache>
                <c:ptCount val="1"/>
                <c:pt idx="0">
                  <c:v>35</c:v>
                </c:pt>
              </c:strCache>
            </c:strRef>
          </c:tx>
          <c:spPr>
            <a:solidFill>
              <a:schemeClr val="accent3"/>
            </a:solidFill>
            <a:ln>
              <a:noFill/>
            </a:ln>
            <a:effectLst/>
          </c:spPr>
          <c:invertIfNegative val="0"/>
          <c:cat>
            <c:strRef>
              <c:f>'Sheet3 (3)'!$A$5:$A$8</c:f>
              <c:strCache>
                <c:ptCount val="3"/>
                <c:pt idx="0">
                  <c:v>Strongly correlated</c:v>
                </c:pt>
                <c:pt idx="1">
                  <c:v>Uncorrelated</c:v>
                </c:pt>
                <c:pt idx="2">
                  <c:v>Weakly correlated</c:v>
                </c:pt>
              </c:strCache>
            </c:strRef>
          </c:cat>
          <c:val>
            <c:numRef>
              <c:f>'Sheet3 (3)'!$D$5:$D$8</c:f>
              <c:numCache>
                <c:formatCode>General</c:formatCode>
                <c:ptCount val="3"/>
                <c:pt idx="0">
                  <c:v>18824.062962962962</c:v>
                </c:pt>
                <c:pt idx="1">
                  <c:v>14989.982716049382</c:v>
                </c:pt>
                <c:pt idx="2">
                  <c:v>11258.196296296297</c:v>
                </c:pt>
              </c:numCache>
            </c:numRef>
          </c:val>
          <c:extLst>
            <c:ext xmlns:c16="http://schemas.microsoft.com/office/drawing/2014/chart" uri="{C3380CC4-5D6E-409C-BE32-E72D297353CC}">
              <c16:uniqueId val="{00000002-DFA5-D64D-9047-D002DF0D70F4}"/>
            </c:ext>
          </c:extLst>
        </c:ser>
        <c:dLbls>
          <c:showLegendKey val="0"/>
          <c:showVal val="0"/>
          <c:showCatName val="0"/>
          <c:showSerName val="0"/>
          <c:showPercent val="0"/>
          <c:showBubbleSize val="0"/>
        </c:dLbls>
        <c:gapWidth val="219"/>
        <c:axId val="2010099199"/>
        <c:axId val="2009880863"/>
      </c:barChart>
      <c:catAx>
        <c:axId val="201009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9880863"/>
        <c:crosses val="autoZero"/>
        <c:auto val="1"/>
        <c:lblAlgn val="ctr"/>
        <c:lblOffset val="100"/>
        <c:noMultiLvlLbl val="0"/>
      </c:catAx>
      <c:valAx>
        <c:axId val="200988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00991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[Análisis estadístico.xlsx]Sheet3 (4)!PivotTable1</c:name>
    <c:fmtId val="3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Algoritmo 1 Máximo número de pasos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 (4)'!$B$3:$B$4</c:f>
              <c:strCache>
                <c:ptCount val="1"/>
                <c:pt idx="0">
                  <c:v>30</c:v>
                </c:pt>
              </c:strCache>
            </c:strRef>
          </c:tx>
          <c:spPr>
            <a:solidFill>
              <a:schemeClr val="accent1"/>
            </a:solidFill>
            <a:ln>
              <a:noFill/>
            </a:ln>
            <a:effectLst/>
          </c:spPr>
          <c:invertIfNegative val="0"/>
          <c:cat>
            <c:strRef>
              <c:f>'Sheet3 (4)'!$A$5:$A$8</c:f>
              <c:strCache>
                <c:ptCount val="3"/>
                <c:pt idx="0">
                  <c:v>Strongly correlated</c:v>
                </c:pt>
                <c:pt idx="1">
                  <c:v>Uncorrelated</c:v>
                </c:pt>
                <c:pt idx="2">
                  <c:v>Weakly correlated</c:v>
                </c:pt>
              </c:strCache>
            </c:strRef>
          </c:cat>
          <c:val>
            <c:numRef>
              <c:f>'Sheet3 (4)'!$B$5:$B$8</c:f>
              <c:numCache>
                <c:formatCode>General</c:formatCode>
                <c:ptCount val="3"/>
                <c:pt idx="0">
                  <c:v>18829.810493827161</c:v>
                </c:pt>
                <c:pt idx="1">
                  <c:v>14990.079835390947</c:v>
                </c:pt>
                <c:pt idx="2">
                  <c:v>11255.760699588478</c:v>
                </c:pt>
              </c:numCache>
            </c:numRef>
          </c:val>
          <c:extLst>
            <c:ext xmlns:c16="http://schemas.microsoft.com/office/drawing/2014/chart" uri="{C3380CC4-5D6E-409C-BE32-E72D297353CC}">
              <c16:uniqueId val="{00000000-7F54-C343-A0FF-F2A5C1BBB5DB}"/>
            </c:ext>
          </c:extLst>
        </c:ser>
        <c:ser>
          <c:idx val="1"/>
          <c:order val="1"/>
          <c:tx>
            <c:strRef>
              <c:f>'Sheet3 (4)'!$C$3:$C$4</c:f>
              <c:strCache>
                <c:ptCount val="1"/>
                <c:pt idx="0">
                  <c:v>60</c:v>
                </c:pt>
              </c:strCache>
            </c:strRef>
          </c:tx>
          <c:spPr>
            <a:solidFill>
              <a:schemeClr val="accent2"/>
            </a:solidFill>
            <a:ln>
              <a:noFill/>
            </a:ln>
            <a:effectLst/>
          </c:spPr>
          <c:invertIfNegative val="0"/>
          <c:cat>
            <c:strRef>
              <c:f>'Sheet3 (4)'!$A$5:$A$8</c:f>
              <c:strCache>
                <c:ptCount val="3"/>
                <c:pt idx="0">
                  <c:v>Strongly correlated</c:v>
                </c:pt>
                <c:pt idx="1">
                  <c:v>Uncorrelated</c:v>
                </c:pt>
                <c:pt idx="2">
                  <c:v>Weakly correlated</c:v>
                </c:pt>
              </c:strCache>
            </c:strRef>
          </c:cat>
          <c:val>
            <c:numRef>
              <c:f>'Sheet3 (4)'!$C$5:$C$8</c:f>
              <c:numCache>
                <c:formatCode>General</c:formatCode>
                <c:ptCount val="3"/>
                <c:pt idx="0">
                  <c:v>18829.5853909465</c:v>
                </c:pt>
                <c:pt idx="1">
                  <c:v>14990.760288065843</c:v>
                </c:pt>
                <c:pt idx="2">
                  <c:v>11255.925102880659</c:v>
                </c:pt>
              </c:numCache>
            </c:numRef>
          </c:val>
          <c:extLst>
            <c:ext xmlns:c16="http://schemas.microsoft.com/office/drawing/2014/chart" uri="{C3380CC4-5D6E-409C-BE32-E72D297353CC}">
              <c16:uniqueId val="{00000001-7F54-C343-A0FF-F2A5C1BBB5DB}"/>
            </c:ext>
          </c:extLst>
        </c:ser>
        <c:ser>
          <c:idx val="2"/>
          <c:order val="2"/>
          <c:tx>
            <c:strRef>
              <c:f>'Sheet3 (4)'!$D$3:$D$4</c:f>
              <c:strCache>
                <c:ptCount val="1"/>
                <c:pt idx="0">
                  <c:v>80</c:v>
                </c:pt>
              </c:strCache>
            </c:strRef>
          </c:tx>
          <c:spPr>
            <a:solidFill>
              <a:schemeClr val="accent3"/>
            </a:solidFill>
            <a:ln>
              <a:noFill/>
            </a:ln>
            <a:effectLst/>
          </c:spPr>
          <c:invertIfNegative val="0"/>
          <c:cat>
            <c:strRef>
              <c:f>'Sheet3 (4)'!$A$5:$A$8</c:f>
              <c:strCache>
                <c:ptCount val="3"/>
                <c:pt idx="0">
                  <c:v>Strongly correlated</c:v>
                </c:pt>
                <c:pt idx="1">
                  <c:v>Uncorrelated</c:v>
                </c:pt>
                <c:pt idx="2">
                  <c:v>Weakly correlated</c:v>
                </c:pt>
              </c:strCache>
            </c:strRef>
          </c:cat>
          <c:val>
            <c:numRef>
              <c:f>'Sheet3 (4)'!$D$5:$D$8</c:f>
              <c:numCache>
                <c:formatCode>General</c:formatCode>
                <c:ptCount val="3"/>
                <c:pt idx="0">
                  <c:v>18831.540946502057</c:v>
                </c:pt>
                <c:pt idx="1">
                  <c:v>14990.025925925926</c:v>
                </c:pt>
                <c:pt idx="2">
                  <c:v>11257.335390946502</c:v>
                </c:pt>
              </c:numCache>
            </c:numRef>
          </c:val>
          <c:extLst>
            <c:ext xmlns:c16="http://schemas.microsoft.com/office/drawing/2014/chart" uri="{C3380CC4-5D6E-409C-BE32-E72D297353CC}">
              <c16:uniqueId val="{00000002-7F54-C343-A0FF-F2A5C1BBB5DB}"/>
            </c:ext>
          </c:extLst>
        </c:ser>
        <c:dLbls>
          <c:showLegendKey val="0"/>
          <c:showVal val="0"/>
          <c:showCatName val="0"/>
          <c:showSerName val="0"/>
          <c:showPercent val="0"/>
          <c:showBubbleSize val="0"/>
        </c:dLbls>
        <c:gapWidth val="219"/>
        <c:axId val="2010099199"/>
        <c:axId val="2009880863"/>
      </c:barChart>
      <c:catAx>
        <c:axId val="20100991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09880863"/>
        <c:crosses val="autoZero"/>
        <c:auto val="1"/>
        <c:lblAlgn val="ctr"/>
        <c:lblOffset val="100"/>
        <c:noMultiLvlLbl val="0"/>
      </c:catAx>
      <c:valAx>
        <c:axId val="20098808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FO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009919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Primer</a:t>
            </a:r>
            <a:r>
              <a:rPr lang="en-US" baseline="0"/>
              <a:t> </a:t>
            </a:r>
            <a:r>
              <a:rPr lang="en-US" baseline="0" err="1"/>
              <a:t>Algortimo</a:t>
            </a:r>
            <a:r>
              <a:rPr lang="en-US" baseline="0"/>
              <a:t> </a:t>
            </a:r>
            <a:r>
              <a:rPr lang="en-US"/>
              <a:t>GAP </a:t>
            </a:r>
            <a:r>
              <a:rPr lang="en-US" err="1"/>
              <a:t>Instancias</a:t>
            </a:r>
            <a:r>
              <a:rPr lang="en-US" baseline="0"/>
              <a:t> SMALL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Sheet5!$I$14</c:f>
              <c:strCache>
                <c:ptCount val="1"/>
                <c:pt idx="0">
                  <c:v>GAP</c:v>
                </c:pt>
              </c:strCache>
            </c:strRef>
          </c:tx>
          <c:spPr>
            <a:solidFill>
              <a:schemeClr val="accent1"/>
            </a:solidFill>
            <a:ln>
              <a:noFill/>
            </a:ln>
            <a:effectLst/>
          </c:spPr>
          <c:invertIfNegative val="0"/>
          <c:cat>
            <c:multiLvlStrRef>
              <c:f>Sheet5!$F$15:$H$32</c:f>
              <c:multiLvlStrCache>
                <c:ptCount val="18"/>
                <c:lvl>
                  <c:pt idx="0">
                    <c:v>0U</c:v>
                  </c:pt>
                  <c:pt idx="1">
                    <c:v>1W</c:v>
                  </c:pt>
                  <c:pt idx="2">
                    <c:v>2S</c:v>
                  </c:pt>
                  <c:pt idx="3">
                    <c:v>0U</c:v>
                  </c:pt>
                  <c:pt idx="4">
                    <c:v>1W</c:v>
                  </c:pt>
                  <c:pt idx="5">
                    <c:v>2S</c:v>
                  </c:pt>
                  <c:pt idx="6">
                    <c:v>0U</c:v>
                  </c:pt>
                  <c:pt idx="7">
                    <c:v>1W</c:v>
                  </c:pt>
                  <c:pt idx="8">
                    <c:v>2S</c:v>
                  </c:pt>
                  <c:pt idx="9">
                    <c:v>0U</c:v>
                  </c:pt>
                  <c:pt idx="10">
                    <c:v>1W</c:v>
                  </c:pt>
                  <c:pt idx="11">
                    <c:v>2S</c:v>
                  </c:pt>
                  <c:pt idx="12">
                    <c:v>0U</c:v>
                  </c:pt>
                  <c:pt idx="13">
                    <c:v>1W</c:v>
                  </c:pt>
                  <c:pt idx="14">
                    <c:v>2S</c:v>
                  </c:pt>
                  <c:pt idx="15">
                    <c:v>0U</c:v>
                  </c:pt>
                  <c:pt idx="16">
                    <c:v>1W</c:v>
                  </c:pt>
                  <c:pt idx="17">
                    <c:v>2S</c:v>
                  </c:pt>
                </c:lvl>
                <c:lvl>
                  <c:pt idx="0">
                    <c:v>20</c:v>
                  </c:pt>
                  <c:pt idx="3">
                    <c:v>20</c:v>
                  </c:pt>
                  <c:pt idx="6">
                    <c:v>40</c:v>
                  </c:pt>
                  <c:pt idx="9">
                    <c:v>60</c:v>
                  </c:pt>
                  <c:pt idx="12">
                    <c:v>40</c:v>
                  </c:pt>
                  <c:pt idx="15">
                    <c:v>60</c:v>
                  </c:pt>
                </c:lvl>
                <c:lvl>
                  <c:pt idx="0">
                    <c:v>20</c:v>
                  </c:pt>
                  <c:pt idx="3">
                    <c:v>10</c:v>
                  </c:pt>
                  <c:pt idx="6">
                    <c:v>20</c:v>
                  </c:pt>
                  <c:pt idx="12">
                    <c:v>10</c:v>
                  </c:pt>
                </c:lvl>
              </c:multiLvlStrCache>
            </c:multiLvlStrRef>
          </c:cat>
          <c:val>
            <c:numRef>
              <c:f>Sheet5!$I$15:$I$32</c:f>
              <c:numCache>
                <c:formatCode>General</c:formatCode>
                <c:ptCount val="18"/>
                <c:pt idx="0">
                  <c:v>2.8774880134306846E-3</c:v>
                </c:pt>
                <c:pt idx="1">
                  <c:v>0</c:v>
                </c:pt>
                <c:pt idx="2">
                  <c:v>0</c:v>
                </c:pt>
                <c:pt idx="3">
                  <c:v>2.769693325315703E-2</c:v>
                </c:pt>
                <c:pt idx="4">
                  <c:v>2.5700700700700629E-2</c:v>
                </c:pt>
                <c:pt idx="5">
                  <c:v>2.4639064836582514E-2</c:v>
                </c:pt>
                <c:pt idx="6">
                  <c:v>4.213047396082592E-2</c:v>
                </c:pt>
                <c:pt idx="7">
                  <c:v>4.154208337629306E-2</c:v>
                </c:pt>
                <c:pt idx="8">
                  <c:v>5.0345809833077015E-2</c:v>
                </c:pt>
                <c:pt idx="9">
                  <c:v>4.5263613727400731E-2</c:v>
                </c:pt>
                <c:pt idx="10">
                  <c:v>4.0070948589066346E-2</c:v>
                </c:pt>
                <c:pt idx="11">
                  <c:v>7.1808368954451418E-2</c:v>
                </c:pt>
                <c:pt idx="12">
                  <c:v>3.4629053708648327E-2</c:v>
                </c:pt>
                <c:pt idx="13">
                  <c:v>3.3938116125835749E-2</c:v>
                </c:pt>
                <c:pt idx="14">
                  <c:v>6.008160726977374E-2</c:v>
                </c:pt>
                <c:pt idx="15">
                  <c:v>2.1296663242830749E-2</c:v>
                </c:pt>
                <c:pt idx="16">
                  <c:v>1.9372562826401207E-2</c:v>
                </c:pt>
                <c:pt idx="17">
                  <c:v>5.9877280202483507E-2</c:v>
                </c:pt>
              </c:numCache>
            </c:numRef>
          </c:val>
          <c:extLst>
            <c:ext xmlns:c16="http://schemas.microsoft.com/office/drawing/2014/chart" uri="{C3380CC4-5D6E-409C-BE32-E72D297353CC}">
              <c16:uniqueId val="{00000000-63B5-ED47-89C2-BD689E4561BB}"/>
            </c:ext>
          </c:extLst>
        </c:ser>
        <c:dLbls>
          <c:showLegendKey val="0"/>
          <c:showVal val="0"/>
          <c:showCatName val="0"/>
          <c:showSerName val="0"/>
          <c:showPercent val="0"/>
          <c:showBubbleSize val="0"/>
        </c:dLbls>
        <c:gapWidth val="219"/>
        <c:overlap val="-27"/>
        <c:axId val="1368715983"/>
        <c:axId val="1368716383"/>
      </c:barChart>
      <c:catAx>
        <c:axId val="1368715983"/>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r>
                  <a:rPr lang="es-ES_tradnl" err="1"/>
                  <a:t>Knapsack</a:t>
                </a:r>
                <a:r>
                  <a:rPr lang="es-ES_tradnl"/>
                  <a:t>/ </a:t>
                </a:r>
                <a:r>
                  <a:rPr lang="es-ES_tradnl" err="1"/>
                  <a:t>Items</a:t>
                </a:r>
                <a:r>
                  <a:rPr lang="es-ES_tradnl"/>
                  <a:t>/ </a:t>
                </a:r>
                <a:r>
                  <a:rPr lang="es-ES_tradnl" err="1"/>
                  <a:t>Correlation</a:t>
                </a:r>
                <a:endParaRPr lang="es-ES_tradnl"/>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716383"/>
        <c:crosses val="autoZero"/>
        <c:auto val="1"/>
        <c:lblAlgn val="ctr"/>
        <c:lblOffset val="100"/>
        <c:noMultiLvlLbl val="0"/>
      </c:catAx>
      <c:valAx>
        <c:axId val="136871638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68715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lumMod val="65000"/>
                    <a:lumOff val="35000"/>
                  </a:prstClr>
                </a:solidFill>
                <a:latin typeface="+mn-lt"/>
                <a:ea typeface="+mn-ea"/>
                <a:cs typeface="+mn-cs"/>
              </a:defRPr>
            </a:pPr>
            <a:r>
              <a:rPr lang="en-US"/>
              <a:t>Segundo</a:t>
            </a:r>
            <a:r>
              <a:rPr lang="en-US" baseline="0"/>
              <a:t> </a:t>
            </a:r>
            <a:r>
              <a:rPr lang="en-US" err="1"/>
              <a:t>Algortimo</a:t>
            </a:r>
            <a:r>
              <a:rPr lang="en-US"/>
              <a:t> GAP </a:t>
            </a:r>
            <a:r>
              <a:rPr lang="en-US" err="1"/>
              <a:t>Instancias</a:t>
            </a:r>
            <a:r>
              <a:rPr lang="en-US"/>
              <a:t> SMALL</a:t>
            </a:r>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lumMod val="65000"/>
                  <a:lumOff val="35000"/>
                </a:prstClr>
              </a:solidFill>
              <a:latin typeface="+mn-lt"/>
              <a:ea typeface="+mn-ea"/>
              <a:cs typeface="+mn-cs"/>
            </a:defRPr>
          </a:pPr>
          <a:endParaRPr lang="en-US"/>
        </a:p>
      </c:txPr>
    </c:title>
    <c:autoTitleDeleted val="0"/>
    <c:plotArea>
      <c:layout/>
      <c:barChart>
        <c:barDir val="col"/>
        <c:grouping val="clustered"/>
        <c:varyColors val="0"/>
        <c:ser>
          <c:idx val="0"/>
          <c:order val="0"/>
          <c:tx>
            <c:strRef>
              <c:f>SMALL!$D$24</c:f>
              <c:strCache>
                <c:ptCount val="1"/>
                <c:pt idx="0">
                  <c:v>gap</c:v>
                </c:pt>
              </c:strCache>
            </c:strRef>
          </c:tx>
          <c:spPr>
            <a:solidFill>
              <a:schemeClr val="accent1"/>
            </a:solidFill>
            <a:ln>
              <a:noFill/>
            </a:ln>
            <a:effectLst/>
          </c:spPr>
          <c:invertIfNegative val="0"/>
          <c:cat>
            <c:multiLvlStrRef>
              <c:f>SMALL!$A$25:$C$42</c:f>
              <c:multiLvlStrCache>
                <c:ptCount val="18"/>
                <c:lvl>
                  <c:pt idx="0">
                    <c:v>0U</c:v>
                  </c:pt>
                  <c:pt idx="1">
                    <c:v>1W</c:v>
                  </c:pt>
                  <c:pt idx="2">
                    <c:v>2S</c:v>
                  </c:pt>
                  <c:pt idx="3">
                    <c:v>0U</c:v>
                  </c:pt>
                  <c:pt idx="4">
                    <c:v>1W</c:v>
                  </c:pt>
                  <c:pt idx="5">
                    <c:v>2S</c:v>
                  </c:pt>
                  <c:pt idx="6">
                    <c:v>0U</c:v>
                  </c:pt>
                  <c:pt idx="7">
                    <c:v>1W</c:v>
                  </c:pt>
                  <c:pt idx="8">
                    <c:v>2S</c:v>
                  </c:pt>
                  <c:pt idx="9">
                    <c:v>0U</c:v>
                  </c:pt>
                  <c:pt idx="10">
                    <c:v>1W</c:v>
                  </c:pt>
                  <c:pt idx="11">
                    <c:v>2S</c:v>
                  </c:pt>
                  <c:pt idx="12">
                    <c:v>0U</c:v>
                  </c:pt>
                  <c:pt idx="13">
                    <c:v>1W</c:v>
                  </c:pt>
                  <c:pt idx="14">
                    <c:v>2S</c:v>
                  </c:pt>
                  <c:pt idx="15">
                    <c:v>0U</c:v>
                  </c:pt>
                  <c:pt idx="16">
                    <c:v>1W</c:v>
                  </c:pt>
                  <c:pt idx="17">
                    <c:v>2S</c:v>
                  </c:pt>
                </c:lvl>
                <c:lvl>
                  <c:pt idx="0">
                    <c:v>20</c:v>
                  </c:pt>
                  <c:pt idx="1">
                    <c:v>20</c:v>
                  </c:pt>
                  <c:pt idx="2">
                    <c:v>20</c:v>
                  </c:pt>
                  <c:pt idx="3">
                    <c:v>40</c:v>
                  </c:pt>
                  <c:pt idx="4">
                    <c:v>40</c:v>
                  </c:pt>
                  <c:pt idx="5">
                    <c:v>40</c:v>
                  </c:pt>
                  <c:pt idx="6">
                    <c:v>60</c:v>
                  </c:pt>
                  <c:pt idx="7">
                    <c:v>60</c:v>
                  </c:pt>
                  <c:pt idx="8">
                    <c:v>60</c:v>
                  </c:pt>
                  <c:pt idx="9">
                    <c:v>20</c:v>
                  </c:pt>
                  <c:pt idx="10">
                    <c:v>20</c:v>
                  </c:pt>
                  <c:pt idx="11">
                    <c:v>20</c:v>
                  </c:pt>
                  <c:pt idx="12">
                    <c:v>40</c:v>
                  </c:pt>
                  <c:pt idx="13">
                    <c:v>40</c:v>
                  </c:pt>
                  <c:pt idx="14">
                    <c:v>40</c:v>
                  </c:pt>
                  <c:pt idx="15">
                    <c:v>60</c:v>
                  </c:pt>
                  <c:pt idx="16">
                    <c:v>60</c:v>
                  </c:pt>
                  <c:pt idx="17">
                    <c:v>60</c:v>
                  </c:pt>
                </c:lvl>
                <c:lvl>
                  <c:pt idx="0">
                    <c:v>10</c:v>
                  </c:pt>
                  <c:pt idx="1">
                    <c:v>10</c:v>
                  </c:pt>
                  <c:pt idx="2">
                    <c:v>10</c:v>
                  </c:pt>
                  <c:pt idx="3">
                    <c:v>10</c:v>
                  </c:pt>
                  <c:pt idx="4">
                    <c:v>10</c:v>
                  </c:pt>
                  <c:pt idx="5">
                    <c:v>10</c:v>
                  </c:pt>
                  <c:pt idx="6">
                    <c:v>10</c:v>
                  </c:pt>
                  <c:pt idx="7">
                    <c:v>10</c:v>
                  </c:pt>
                  <c:pt idx="8">
                    <c:v>10</c:v>
                  </c:pt>
                  <c:pt idx="9">
                    <c:v>20</c:v>
                  </c:pt>
                  <c:pt idx="10">
                    <c:v>20</c:v>
                  </c:pt>
                  <c:pt idx="11">
                    <c:v>20</c:v>
                  </c:pt>
                  <c:pt idx="12">
                    <c:v>20</c:v>
                  </c:pt>
                  <c:pt idx="13">
                    <c:v>20</c:v>
                  </c:pt>
                  <c:pt idx="14">
                    <c:v>20</c:v>
                  </c:pt>
                  <c:pt idx="15">
                    <c:v>20</c:v>
                  </c:pt>
                  <c:pt idx="16">
                    <c:v>20</c:v>
                  </c:pt>
                  <c:pt idx="17">
                    <c:v>20</c:v>
                  </c:pt>
                </c:lvl>
              </c:multiLvlStrCache>
            </c:multiLvlStrRef>
          </c:cat>
          <c:val>
            <c:numRef>
              <c:f>SMALL!$D$25:$D$42</c:f>
              <c:numCache>
                <c:formatCode>0%</c:formatCode>
                <c:ptCount val="18"/>
                <c:pt idx="0">
                  <c:v>9.2324595591783409E-2</c:v>
                </c:pt>
                <c:pt idx="1">
                  <c:v>8.4705737483515287E-2</c:v>
                </c:pt>
                <c:pt idx="2">
                  <c:v>4.1360540493073916E-4</c:v>
                </c:pt>
                <c:pt idx="3">
                  <c:v>9.4493697568844071E-2</c:v>
                </c:pt>
                <c:pt idx="4">
                  <c:v>5.3768942096849681E-2</c:v>
                </c:pt>
                <c:pt idx="5">
                  <c:v>3.8563771279655712E-2</c:v>
                </c:pt>
                <c:pt idx="6">
                  <c:v>0.12674397705940121</c:v>
                </c:pt>
                <c:pt idx="7">
                  <c:v>5.8534012111556066E-2</c:v>
                </c:pt>
                <c:pt idx="8">
                  <c:v>2.876394407559657E-2</c:v>
                </c:pt>
                <c:pt idx="9">
                  <c:v>6.4822323710879703E-2</c:v>
                </c:pt>
                <c:pt idx="10">
                  <c:v>0.22149062488257698</c:v>
                </c:pt>
                <c:pt idx="11">
                  <c:v>7.083340265876914E-2</c:v>
                </c:pt>
                <c:pt idx="12">
                  <c:v>5.8277176326534175E-2</c:v>
                </c:pt>
                <c:pt idx="13">
                  <c:v>5.9315966136256892E-2</c:v>
                </c:pt>
                <c:pt idx="14">
                  <c:v>2.2593071866700402E-2</c:v>
                </c:pt>
                <c:pt idx="15">
                  <c:v>7.2141117245859032E-2</c:v>
                </c:pt>
                <c:pt idx="16">
                  <c:v>2.4404742766709342E-2</c:v>
                </c:pt>
                <c:pt idx="17">
                  <c:v>0.16991586933145075</c:v>
                </c:pt>
              </c:numCache>
            </c:numRef>
          </c:val>
          <c:extLst>
            <c:ext xmlns:c16="http://schemas.microsoft.com/office/drawing/2014/chart" uri="{C3380CC4-5D6E-409C-BE32-E72D297353CC}">
              <c16:uniqueId val="{00000000-7862-4B9E-A345-E9AC59196F50}"/>
            </c:ext>
          </c:extLst>
        </c:ser>
        <c:dLbls>
          <c:showLegendKey val="0"/>
          <c:showVal val="0"/>
          <c:showCatName val="0"/>
          <c:showSerName val="0"/>
          <c:showPercent val="0"/>
          <c:showBubbleSize val="0"/>
        </c:dLbls>
        <c:gapWidth val="219"/>
        <c:overlap val="-27"/>
        <c:axId val="1055886863"/>
        <c:axId val="1054804719"/>
      </c:barChart>
      <c:catAx>
        <c:axId val="1055886863"/>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r>
                  <a:rPr lang="es-ES_tradnl" err="1"/>
                  <a:t>Knapsack</a:t>
                </a:r>
                <a:r>
                  <a:rPr lang="es-ES_tradnl"/>
                  <a:t>/ </a:t>
                </a:r>
                <a:r>
                  <a:rPr lang="es-ES_tradnl" err="1"/>
                  <a:t>Items</a:t>
                </a:r>
                <a:r>
                  <a:rPr lang="es-ES_tradnl"/>
                  <a:t>/ </a:t>
                </a:r>
                <a:r>
                  <a:rPr lang="es-ES_tradnl" err="1"/>
                  <a:t>Correlation</a:t>
                </a:r>
                <a:endParaRPr lang="es-ES_tradnl"/>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804719"/>
        <c:crosses val="autoZero"/>
        <c:auto val="1"/>
        <c:lblAlgn val="ctr"/>
        <c:lblOffset val="100"/>
        <c:noMultiLvlLbl val="0"/>
      </c:catAx>
      <c:valAx>
        <c:axId val="10548047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5886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O"/>
              <a:t>Algoritmo</a:t>
            </a:r>
            <a:r>
              <a:rPr lang="es-CO" baseline="0"/>
              <a:t> 3: GAP Instancias SMALL</a:t>
            </a:r>
            <a:endParaRPr lang="es-CO"/>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multiLvlStrRef>
              <c:f>Hoja3!$B$2:$D$19</c:f>
              <c:multiLvlStrCache>
                <c:ptCount val="18"/>
                <c:lvl>
                  <c:pt idx="0">
                    <c:v>U</c:v>
                  </c:pt>
                  <c:pt idx="1">
                    <c:v>W</c:v>
                  </c:pt>
                  <c:pt idx="2">
                    <c:v>S</c:v>
                  </c:pt>
                  <c:pt idx="3">
                    <c:v>U</c:v>
                  </c:pt>
                  <c:pt idx="4">
                    <c:v>W</c:v>
                  </c:pt>
                  <c:pt idx="5">
                    <c:v>S</c:v>
                  </c:pt>
                  <c:pt idx="6">
                    <c:v>U</c:v>
                  </c:pt>
                  <c:pt idx="7">
                    <c:v>W</c:v>
                  </c:pt>
                  <c:pt idx="8">
                    <c:v>S</c:v>
                  </c:pt>
                  <c:pt idx="9">
                    <c:v>U</c:v>
                  </c:pt>
                  <c:pt idx="10">
                    <c:v>W</c:v>
                  </c:pt>
                  <c:pt idx="11">
                    <c:v>S</c:v>
                  </c:pt>
                  <c:pt idx="12">
                    <c:v>U</c:v>
                  </c:pt>
                  <c:pt idx="13">
                    <c:v>W</c:v>
                  </c:pt>
                  <c:pt idx="14">
                    <c:v>S</c:v>
                  </c:pt>
                  <c:pt idx="15">
                    <c:v>U</c:v>
                  </c:pt>
                  <c:pt idx="16">
                    <c:v>W</c:v>
                  </c:pt>
                  <c:pt idx="17">
                    <c:v>S</c:v>
                  </c:pt>
                </c:lvl>
                <c:lvl>
                  <c:pt idx="0">
                    <c:v>20</c:v>
                  </c:pt>
                  <c:pt idx="3">
                    <c:v>20</c:v>
                  </c:pt>
                  <c:pt idx="6">
                    <c:v>40</c:v>
                  </c:pt>
                  <c:pt idx="9">
                    <c:v>60</c:v>
                  </c:pt>
                  <c:pt idx="12">
                    <c:v>40</c:v>
                  </c:pt>
                  <c:pt idx="15">
                    <c:v>60</c:v>
                  </c:pt>
                </c:lvl>
                <c:lvl>
                  <c:pt idx="0">
                    <c:v>20</c:v>
                  </c:pt>
                  <c:pt idx="3">
                    <c:v>10</c:v>
                  </c:pt>
                  <c:pt idx="6">
                    <c:v>20</c:v>
                  </c:pt>
                  <c:pt idx="12">
                    <c:v>10</c:v>
                  </c:pt>
                </c:lvl>
              </c:multiLvlStrCache>
            </c:multiLvlStrRef>
          </c:cat>
          <c:val>
            <c:numRef>
              <c:f>Hoja3!$E$2:$E$19</c:f>
              <c:numCache>
                <c:formatCode>0.00%</c:formatCode>
                <c:ptCount val="18"/>
                <c:pt idx="0">
                  <c:v>0</c:v>
                </c:pt>
                <c:pt idx="1">
                  <c:v>0</c:v>
                </c:pt>
                <c:pt idx="2">
                  <c:v>0</c:v>
                </c:pt>
                <c:pt idx="3">
                  <c:v>9.0332063873855839E-3</c:v>
                </c:pt>
                <c:pt idx="4">
                  <c:v>6.5243815243815062E-3</c:v>
                </c:pt>
                <c:pt idx="5">
                  <c:v>5.9542752723054093E-3</c:v>
                </c:pt>
                <c:pt idx="6">
                  <c:v>3.4424999676639145E-2</c:v>
                </c:pt>
                <c:pt idx="7">
                  <c:v>4.570058768945251E-2</c:v>
                </c:pt>
                <c:pt idx="8">
                  <c:v>4.3850867983494912E-2</c:v>
                </c:pt>
                <c:pt idx="9">
                  <c:v>5.6930009743423104E-2</c:v>
                </c:pt>
                <c:pt idx="10">
                  <c:v>6.5643520850525716E-2</c:v>
                </c:pt>
                <c:pt idx="11">
                  <c:v>4.3909105899364476E-2</c:v>
                </c:pt>
                <c:pt idx="12">
                  <c:v>3.2034557974423783E-2</c:v>
                </c:pt>
                <c:pt idx="13">
                  <c:v>3.5002544611482334E-2</c:v>
                </c:pt>
                <c:pt idx="14">
                  <c:v>2.7456784952787139E-2</c:v>
                </c:pt>
                <c:pt idx="15">
                  <c:v>4.8474236309374419E-2</c:v>
                </c:pt>
                <c:pt idx="16">
                  <c:v>4.0280378318690246E-2</c:v>
                </c:pt>
                <c:pt idx="17">
                  <c:v>2.6737038932160839E-2</c:v>
                </c:pt>
              </c:numCache>
            </c:numRef>
          </c:val>
          <c:extLst>
            <c:ext xmlns:c16="http://schemas.microsoft.com/office/drawing/2014/chart" uri="{C3380CC4-5D6E-409C-BE32-E72D297353CC}">
              <c16:uniqueId val="{00000000-961C-491B-9410-2E27608AC2B6}"/>
            </c:ext>
          </c:extLst>
        </c:ser>
        <c:dLbls>
          <c:showLegendKey val="0"/>
          <c:showVal val="0"/>
          <c:showCatName val="0"/>
          <c:showSerName val="0"/>
          <c:showPercent val="0"/>
          <c:showBubbleSize val="0"/>
        </c:dLbls>
        <c:gapWidth val="219"/>
        <c:overlap val="-27"/>
        <c:axId val="941804472"/>
        <c:axId val="941804144"/>
      </c:barChart>
      <c:catAx>
        <c:axId val="9418044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Knapsack/Item/Correlation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1804144"/>
        <c:crosses val="autoZero"/>
        <c:auto val="1"/>
        <c:lblAlgn val="ctr"/>
        <c:lblOffset val="100"/>
        <c:noMultiLvlLbl val="0"/>
      </c:catAx>
      <c:valAx>
        <c:axId val="941804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CO"/>
                  <a:t>GAP</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1804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err="1"/>
              <a:t>Tiempo</a:t>
            </a:r>
            <a:r>
              <a:rPr lang="en-US"/>
              <a:t> </a:t>
            </a:r>
            <a:r>
              <a:rPr lang="en-US" err="1"/>
              <a:t>instancias</a:t>
            </a:r>
            <a:r>
              <a:rPr lang="en-US" baseline="0"/>
              <a:t> SMALL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Sheet5!$J$14</c:f>
              <c:strCache>
                <c:ptCount val="1"/>
                <c:pt idx="0">
                  <c:v>Tiempo</c:v>
                </c:pt>
              </c:strCache>
            </c:strRef>
          </c:tx>
          <c:spPr>
            <a:solidFill>
              <a:schemeClr val="accent2"/>
            </a:solidFill>
            <a:ln>
              <a:noFill/>
            </a:ln>
            <a:effectLst/>
          </c:spPr>
          <c:invertIfNegative val="0"/>
          <c:cat>
            <c:multiLvlStrRef>
              <c:f>Sheet5!$F$15:$H$32</c:f>
              <c:multiLvlStrCache>
                <c:ptCount val="18"/>
                <c:lvl>
                  <c:pt idx="0">
                    <c:v>0U</c:v>
                  </c:pt>
                  <c:pt idx="1">
                    <c:v>1W</c:v>
                  </c:pt>
                  <c:pt idx="2">
                    <c:v>2S</c:v>
                  </c:pt>
                  <c:pt idx="3">
                    <c:v>0U</c:v>
                  </c:pt>
                  <c:pt idx="4">
                    <c:v>1W</c:v>
                  </c:pt>
                  <c:pt idx="5">
                    <c:v>2S</c:v>
                  </c:pt>
                  <c:pt idx="6">
                    <c:v>0U</c:v>
                  </c:pt>
                  <c:pt idx="7">
                    <c:v>1W</c:v>
                  </c:pt>
                  <c:pt idx="8">
                    <c:v>2S</c:v>
                  </c:pt>
                  <c:pt idx="9">
                    <c:v>0U</c:v>
                  </c:pt>
                  <c:pt idx="10">
                    <c:v>1W</c:v>
                  </c:pt>
                  <c:pt idx="11">
                    <c:v>2S</c:v>
                  </c:pt>
                  <c:pt idx="12">
                    <c:v>0U</c:v>
                  </c:pt>
                  <c:pt idx="13">
                    <c:v>1W</c:v>
                  </c:pt>
                  <c:pt idx="14">
                    <c:v>2S</c:v>
                  </c:pt>
                  <c:pt idx="15">
                    <c:v>0U</c:v>
                  </c:pt>
                  <c:pt idx="16">
                    <c:v>1W</c:v>
                  </c:pt>
                  <c:pt idx="17">
                    <c:v>2S</c:v>
                  </c:pt>
                </c:lvl>
                <c:lvl>
                  <c:pt idx="0">
                    <c:v>20</c:v>
                  </c:pt>
                  <c:pt idx="3">
                    <c:v>20</c:v>
                  </c:pt>
                  <c:pt idx="6">
                    <c:v>40</c:v>
                  </c:pt>
                  <c:pt idx="9">
                    <c:v>60</c:v>
                  </c:pt>
                  <c:pt idx="12">
                    <c:v>40</c:v>
                  </c:pt>
                  <c:pt idx="15">
                    <c:v>60</c:v>
                  </c:pt>
                </c:lvl>
                <c:lvl>
                  <c:pt idx="0">
                    <c:v>20</c:v>
                  </c:pt>
                  <c:pt idx="3">
                    <c:v>10</c:v>
                  </c:pt>
                  <c:pt idx="6">
                    <c:v>20</c:v>
                  </c:pt>
                  <c:pt idx="12">
                    <c:v>10</c:v>
                  </c:pt>
                </c:lvl>
              </c:multiLvlStrCache>
            </c:multiLvlStrRef>
          </c:cat>
          <c:val>
            <c:numRef>
              <c:f>Sheet5!$J$15:$J$32</c:f>
              <c:numCache>
                <c:formatCode>General</c:formatCode>
                <c:ptCount val="18"/>
                <c:pt idx="0">
                  <c:v>5.2413239133331881E-2</c:v>
                </c:pt>
                <c:pt idx="1">
                  <c:v>5.3847584550000001E-2</c:v>
                </c:pt>
                <c:pt idx="2">
                  <c:v>4.8695830980001006E-2</c:v>
                </c:pt>
                <c:pt idx="3">
                  <c:v>5.0583412439999552E-2</c:v>
                </c:pt>
                <c:pt idx="4">
                  <c:v>5.2438372363333471E-2</c:v>
                </c:pt>
                <c:pt idx="5">
                  <c:v>5.5918278950000205E-2</c:v>
                </c:pt>
                <c:pt idx="6">
                  <c:v>9.6562550536667152E-2</c:v>
                </c:pt>
                <c:pt idx="7">
                  <c:v>9.4306381106665338E-2</c:v>
                </c:pt>
                <c:pt idx="8">
                  <c:v>9.6060421469999796E-2</c:v>
                </c:pt>
                <c:pt idx="9">
                  <c:v>0.14448697311000067</c:v>
                </c:pt>
                <c:pt idx="10">
                  <c:v>0.13515830403666587</c:v>
                </c:pt>
                <c:pt idx="11">
                  <c:v>0.14044526550000083</c:v>
                </c:pt>
                <c:pt idx="12">
                  <c:v>9.9597484376666656E-2</c:v>
                </c:pt>
                <c:pt idx="13">
                  <c:v>9.5293336463333364E-2</c:v>
                </c:pt>
                <c:pt idx="14">
                  <c:v>9.6901010846666247E-2</c:v>
                </c:pt>
                <c:pt idx="15">
                  <c:v>0.12432329937666806</c:v>
                </c:pt>
                <c:pt idx="16">
                  <c:v>0.12296565285999957</c:v>
                </c:pt>
                <c:pt idx="17">
                  <c:v>0.14068880023666699</c:v>
                </c:pt>
              </c:numCache>
            </c:numRef>
          </c:val>
          <c:extLst>
            <c:ext xmlns:c16="http://schemas.microsoft.com/office/drawing/2014/chart" uri="{C3380CC4-5D6E-409C-BE32-E72D297353CC}">
              <c16:uniqueId val="{00000000-242A-F24A-8C04-7D1959638643}"/>
            </c:ext>
          </c:extLst>
        </c:ser>
        <c:dLbls>
          <c:showLegendKey val="0"/>
          <c:showVal val="0"/>
          <c:showCatName val="0"/>
          <c:showSerName val="0"/>
          <c:showPercent val="0"/>
          <c:showBubbleSize val="0"/>
        </c:dLbls>
        <c:gapWidth val="36"/>
        <c:overlap val="-100"/>
        <c:axId val="1424448639"/>
        <c:axId val="1005157967"/>
      </c:barChart>
      <c:catAx>
        <c:axId val="1424448639"/>
        <c:scaling>
          <c:orientation val="minMax"/>
        </c:scaling>
        <c:delete val="0"/>
        <c:axPos val="b"/>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r>
                  <a:rPr lang="es-ES_tradnl" err="1"/>
                  <a:t>Knapsack</a:t>
                </a:r>
                <a:r>
                  <a:rPr lang="es-ES_tradnl"/>
                  <a:t>/ </a:t>
                </a:r>
                <a:r>
                  <a:rPr lang="es-ES_tradnl" err="1"/>
                  <a:t>Items</a:t>
                </a:r>
                <a:r>
                  <a:rPr lang="es-ES_tradnl"/>
                  <a:t>/ </a:t>
                </a:r>
                <a:r>
                  <a:rPr lang="es-ES_tradnl" err="1"/>
                  <a:t>Correlation</a:t>
                </a:r>
                <a:endParaRPr lang="es-ES_tradnl"/>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5157967"/>
        <c:crosses val="autoZero"/>
        <c:auto val="1"/>
        <c:lblAlgn val="ctr"/>
        <c:lblOffset val="100"/>
        <c:noMultiLvlLbl val="0"/>
      </c:catAx>
      <c:valAx>
        <c:axId val="1005157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Tiempo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44486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Segundo </a:t>
            </a:r>
            <a:r>
              <a:rPr lang="en-US" err="1"/>
              <a:t>Algoritmo</a:t>
            </a:r>
            <a:r>
              <a:rPr lang="en-US"/>
              <a:t>:</a:t>
            </a:r>
            <a:r>
              <a:rPr lang="en-US" baseline="0"/>
              <a:t> </a:t>
            </a:r>
            <a:r>
              <a:rPr lang="en-US" baseline="0" err="1"/>
              <a:t>Tiempo</a:t>
            </a:r>
            <a:r>
              <a:rPr lang="en-US" baseline="0"/>
              <a:t> </a:t>
            </a:r>
            <a:r>
              <a:rPr lang="en-US" baseline="0" err="1"/>
              <a:t>Computacional</a:t>
            </a:r>
            <a:r>
              <a:rPr lang="en-US" baseline="0"/>
              <a:t> (</a:t>
            </a:r>
            <a:r>
              <a:rPr lang="en-US"/>
              <a:t>SMALL)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SMALL!$E$24</c:f>
              <c:strCache>
                <c:ptCount val="1"/>
                <c:pt idx="0">
                  <c:v>Tiempos </c:v>
                </c:pt>
              </c:strCache>
            </c:strRef>
          </c:tx>
          <c:spPr>
            <a:solidFill>
              <a:schemeClr val="accent2"/>
            </a:solidFill>
            <a:ln>
              <a:noFill/>
            </a:ln>
            <a:effectLst/>
          </c:spPr>
          <c:invertIfNegative val="0"/>
          <c:cat>
            <c:multiLvlStrRef>
              <c:f>SMALL!$A$25:$C$42</c:f>
              <c:multiLvlStrCache>
                <c:ptCount val="18"/>
                <c:lvl>
                  <c:pt idx="0">
                    <c:v>0U</c:v>
                  </c:pt>
                  <c:pt idx="1">
                    <c:v>1W</c:v>
                  </c:pt>
                  <c:pt idx="2">
                    <c:v>2S</c:v>
                  </c:pt>
                  <c:pt idx="3">
                    <c:v>0U</c:v>
                  </c:pt>
                  <c:pt idx="4">
                    <c:v>1W</c:v>
                  </c:pt>
                  <c:pt idx="5">
                    <c:v>2S</c:v>
                  </c:pt>
                  <c:pt idx="6">
                    <c:v>0U</c:v>
                  </c:pt>
                  <c:pt idx="7">
                    <c:v>1W</c:v>
                  </c:pt>
                  <c:pt idx="8">
                    <c:v>2S</c:v>
                  </c:pt>
                  <c:pt idx="9">
                    <c:v>0U</c:v>
                  </c:pt>
                  <c:pt idx="10">
                    <c:v>1W</c:v>
                  </c:pt>
                  <c:pt idx="11">
                    <c:v>2S</c:v>
                  </c:pt>
                  <c:pt idx="12">
                    <c:v>0U</c:v>
                  </c:pt>
                  <c:pt idx="13">
                    <c:v>1W</c:v>
                  </c:pt>
                  <c:pt idx="14">
                    <c:v>2S</c:v>
                  </c:pt>
                  <c:pt idx="15">
                    <c:v>0U</c:v>
                  </c:pt>
                  <c:pt idx="16">
                    <c:v>1W</c:v>
                  </c:pt>
                  <c:pt idx="17">
                    <c:v>2S</c:v>
                  </c:pt>
                </c:lvl>
                <c:lvl>
                  <c:pt idx="0">
                    <c:v>20</c:v>
                  </c:pt>
                  <c:pt idx="1">
                    <c:v>20</c:v>
                  </c:pt>
                  <c:pt idx="2">
                    <c:v>20</c:v>
                  </c:pt>
                  <c:pt idx="3">
                    <c:v>40</c:v>
                  </c:pt>
                  <c:pt idx="4">
                    <c:v>40</c:v>
                  </c:pt>
                  <c:pt idx="5">
                    <c:v>40</c:v>
                  </c:pt>
                  <c:pt idx="6">
                    <c:v>60</c:v>
                  </c:pt>
                  <c:pt idx="7">
                    <c:v>60</c:v>
                  </c:pt>
                  <c:pt idx="8">
                    <c:v>60</c:v>
                  </c:pt>
                  <c:pt idx="9">
                    <c:v>20</c:v>
                  </c:pt>
                  <c:pt idx="10">
                    <c:v>20</c:v>
                  </c:pt>
                  <c:pt idx="11">
                    <c:v>20</c:v>
                  </c:pt>
                  <c:pt idx="12">
                    <c:v>40</c:v>
                  </c:pt>
                  <c:pt idx="13">
                    <c:v>40</c:v>
                  </c:pt>
                  <c:pt idx="14">
                    <c:v>40</c:v>
                  </c:pt>
                  <c:pt idx="15">
                    <c:v>60</c:v>
                  </c:pt>
                  <c:pt idx="16">
                    <c:v>60</c:v>
                  </c:pt>
                  <c:pt idx="17">
                    <c:v>60</c:v>
                  </c:pt>
                </c:lvl>
                <c:lvl>
                  <c:pt idx="0">
                    <c:v>10</c:v>
                  </c:pt>
                  <c:pt idx="1">
                    <c:v>10</c:v>
                  </c:pt>
                  <c:pt idx="2">
                    <c:v>10</c:v>
                  </c:pt>
                  <c:pt idx="3">
                    <c:v>10</c:v>
                  </c:pt>
                  <c:pt idx="4">
                    <c:v>10</c:v>
                  </c:pt>
                  <c:pt idx="5">
                    <c:v>10</c:v>
                  </c:pt>
                  <c:pt idx="6">
                    <c:v>10</c:v>
                  </c:pt>
                  <c:pt idx="7">
                    <c:v>10</c:v>
                  </c:pt>
                  <c:pt idx="8">
                    <c:v>10</c:v>
                  </c:pt>
                  <c:pt idx="9">
                    <c:v>20</c:v>
                  </c:pt>
                  <c:pt idx="10">
                    <c:v>20</c:v>
                  </c:pt>
                  <c:pt idx="11">
                    <c:v>20</c:v>
                  </c:pt>
                  <c:pt idx="12">
                    <c:v>20</c:v>
                  </c:pt>
                  <c:pt idx="13">
                    <c:v>20</c:v>
                  </c:pt>
                  <c:pt idx="14">
                    <c:v>20</c:v>
                  </c:pt>
                  <c:pt idx="15">
                    <c:v>20</c:v>
                  </c:pt>
                  <c:pt idx="16">
                    <c:v>20</c:v>
                  </c:pt>
                  <c:pt idx="17">
                    <c:v>20</c:v>
                  </c:pt>
                </c:lvl>
              </c:multiLvlStrCache>
            </c:multiLvlStrRef>
          </c:cat>
          <c:val>
            <c:numRef>
              <c:f>SMALL!$E$25:$E$42</c:f>
              <c:numCache>
                <c:formatCode>General</c:formatCode>
                <c:ptCount val="18"/>
                <c:pt idx="0">
                  <c:v>3.1742888888888911E-2</c:v>
                </c:pt>
                <c:pt idx="1">
                  <c:v>3.1853333333333275E-2</c:v>
                </c:pt>
                <c:pt idx="2">
                  <c:v>2.968933333333329E-2</c:v>
                </c:pt>
                <c:pt idx="3">
                  <c:v>4.9066111111111178E-2</c:v>
                </c:pt>
                <c:pt idx="4">
                  <c:v>4.9680555555555637E-2</c:v>
                </c:pt>
                <c:pt idx="5">
                  <c:v>4.4883888888889001E-2</c:v>
                </c:pt>
                <c:pt idx="6">
                  <c:v>6.7554555555555659E-2</c:v>
                </c:pt>
                <c:pt idx="7">
                  <c:v>6.5853777777777872E-2</c:v>
                </c:pt>
                <c:pt idx="8">
                  <c:v>6.085255555555566E-2</c:v>
                </c:pt>
                <c:pt idx="9">
                  <c:v>4.3788111111111153E-2</c:v>
                </c:pt>
                <c:pt idx="10">
                  <c:v>4.2166000000000065E-2</c:v>
                </c:pt>
                <c:pt idx="11">
                  <c:v>4.0309444444444474E-2</c:v>
                </c:pt>
                <c:pt idx="12">
                  <c:v>5.8868000000000115E-2</c:v>
                </c:pt>
                <c:pt idx="13">
                  <c:v>5.9093666666666794E-2</c:v>
                </c:pt>
                <c:pt idx="14">
                  <c:v>5.6234888888889001E-2</c:v>
                </c:pt>
                <c:pt idx="15">
                  <c:v>7.6937333333333413E-2</c:v>
                </c:pt>
                <c:pt idx="16">
                  <c:v>7.803677777777776E-2</c:v>
                </c:pt>
                <c:pt idx="17">
                  <c:v>7.1854999999999988E-2</c:v>
                </c:pt>
              </c:numCache>
            </c:numRef>
          </c:val>
          <c:extLst>
            <c:ext xmlns:c16="http://schemas.microsoft.com/office/drawing/2014/chart" uri="{C3380CC4-5D6E-409C-BE32-E72D297353CC}">
              <c16:uniqueId val="{00000000-F8C7-4AD4-9C87-7EA04B326292}"/>
            </c:ext>
          </c:extLst>
        </c:ser>
        <c:dLbls>
          <c:showLegendKey val="0"/>
          <c:showVal val="0"/>
          <c:showCatName val="0"/>
          <c:showSerName val="0"/>
          <c:showPercent val="0"/>
          <c:showBubbleSize val="0"/>
        </c:dLbls>
        <c:gapWidth val="219"/>
        <c:overlap val="-27"/>
        <c:axId val="1055886863"/>
        <c:axId val="1054804719"/>
      </c:barChart>
      <c:catAx>
        <c:axId val="1055886863"/>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j-lt"/>
                    <a:ea typeface="+mn-ea"/>
                    <a:cs typeface="+mn-cs"/>
                  </a:defRPr>
                </a:pPr>
                <a:r>
                  <a:rPr lang="en-US" sz="1100" b="0" i="0" baseline="0">
                    <a:effectLst/>
                    <a:latin typeface="+mj-lt"/>
                  </a:rPr>
                  <a:t>Knapsack/ Items/ Correlation</a:t>
                </a:r>
                <a:endParaRPr lang="en-CA" sz="1100">
                  <a:effectLst/>
                  <a:latin typeface="+mj-lt"/>
                </a:endParaRP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j-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804719"/>
        <c:crosses val="autoZero"/>
        <c:auto val="1"/>
        <c:lblAlgn val="ctr"/>
        <c:lblOffset val="100"/>
        <c:noMultiLvlLbl val="0"/>
      </c:catAx>
      <c:valAx>
        <c:axId val="10548047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ES_tradnl"/>
                  <a:t>Tiempo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5886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56ACD-8679-FB41-A9CC-4E665A17F0C2}" type="datetimeFigureOut">
              <a:rPr lang="es-ES_tradnl" smtClean="0"/>
              <a:t>30/11/2020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1A713-6174-D141-B146-F954A7CDC5F1}" type="slidenum">
              <a:rPr lang="es-ES_tradnl" smtClean="0"/>
              <a:t>‹#›</a:t>
            </a:fld>
            <a:endParaRPr lang="es-ES_tradnl"/>
          </a:p>
        </p:txBody>
      </p:sp>
    </p:spTree>
    <p:extLst>
      <p:ext uri="{BB962C8B-B14F-4D97-AF65-F5344CB8AC3E}">
        <p14:creationId xmlns:p14="http://schemas.microsoft.com/office/powerpoint/2010/main" val="544349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a:p>
        </p:txBody>
      </p:sp>
      <p:sp>
        <p:nvSpPr>
          <p:cNvPr id="5" name="Footer Placeholder 4"/>
          <p:cNvSpPr>
            <a:spLocks noGrp="1"/>
          </p:cNvSpPr>
          <p:nvPr>
            <p:ph type="ftr" sz="quarter" idx="11"/>
          </p:nvPr>
        </p:nvSpPr>
        <p:spPr/>
        <p:txBody>
          <a:bodyPr/>
          <a:lstStyle/>
          <a:p>
            <a:endParaRPr lang="en-US">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6669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6" name="Footer Placeholder 5"/>
          <p:cNvSpPr>
            <a:spLocks noGrp="1"/>
          </p:cNvSpPr>
          <p:nvPr>
            <p:ph type="ftr" sz="quarter" idx="11"/>
          </p:nvPr>
        </p:nvSpPr>
        <p:spPr/>
        <p:txBody>
          <a:bodyPr/>
          <a:lstStyle/>
          <a:p>
            <a:endParaRPr lang="en-US" spc="5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050553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0254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extLst>
      <p:ext uri="{BB962C8B-B14F-4D97-AF65-F5344CB8AC3E}">
        <p14:creationId xmlns:p14="http://schemas.microsoft.com/office/powerpoint/2010/main" val="555030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157696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4"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34666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4"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24632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256256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83447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11"/>
          </p:nvPr>
        </p:nvSpPr>
        <p:spPr/>
        <p:txBody>
          <a:bodyPr/>
          <a:lstStyle/>
          <a:p>
            <a:endParaRPr lang="en-US" spc="5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25625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11/30/2020</a:t>
            </a:fld>
            <a:endParaRPr lang="en-US"/>
          </a:p>
        </p:txBody>
      </p:sp>
      <p:sp>
        <p:nvSpPr>
          <p:cNvPr id="5" name="Footer Placeholder 4"/>
          <p:cNvSpPr>
            <a:spLocks noGrp="1"/>
          </p:cNvSpPr>
          <p:nvPr>
            <p:ph type="ftr" sz="quarter" idx="11"/>
          </p:nvPr>
        </p:nvSpPr>
        <p:spPr/>
        <p:txBody>
          <a:bodyPr/>
          <a:lstStyle/>
          <a:p>
            <a:endParaRPr lang="en-US">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966354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6" name="Footer Placeholder 5"/>
          <p:cNvSpPr>
            <a:spLocks noGrp="1"/>
          </p:cNvSpPr>
          <p:nvPr>
            <p:ph type="ftr" sz="quarter" idx="11"/>
          </p:nvPr>
        </p:nvSpPr>
        <p:spPr/>
        <p:txBody>
          <a:bodyPr/>
          <a:lstStyle/>
          <a:p>
            <a:endParaRPr lang="en-US" spc="5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01609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8" name="Footer Placeholder 7"/>
          <p:cNvSpPr>
            <a:spLocks noGrp="1"/>
          </p:cNvSpPr>
          <p:nvPr>
            <p:ph type="ftr" sz="quarter" idx="11"/>
          </p:nvPr>
        </p:nvSpPr>
        <p:spPr/>
        <p:txBody>
          <a:bodyPr/>
          <a:lstStyle/>
          <a:p>
            <a:endParaRPr lang="en-US" spc="50"/>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798795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pPr algn="r"/>
            <a:fld id="{A37D6D71-8B28-4ED6-B932-04B197003D23}" type="datetimeFigureOut">
              <a:rPr lang="en-US" smtClean="0"/>
              <a:pPr algn="r"/>
              <a:t>11/30/2020</a:t>
            </a:fld>
            <a:endParaRPr lang="en-US"/>
          </a:p>
        </p:txBody>
      </p:sp>
      <p:sp>
        <p:nvSpPr>
          <p:cNvPr id="5" name="Footer Placeholder 3"/>
          <p:cNvSpPr>
            <a:spLocks noGrp="1"/>
          </p:cNvSpPr>
          <p:nvPr>
            <p:ph type="ftr" sz="quarter" idx="11"/>
          </p:nvPr>
        </p:nvSpPr>
        <p:spPr/>
        <p:txBody>
          <a:bodyPr/>
          <a:lstStyle/>
          <a:p>
            <a:endParaRPr lang="en-US">
              <a:solidFill>
                <a:schemeClr val="tx1"/>
              </a:solidFill>
            </a:endParaRPr>
          </a:p>
        </p:txBody>
      </p:sp>
      <p:sp>
        <p:nvSpPr>
          <p:cNvPr id="6"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905623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algn="r"/>
            <a:fld id="{A37D6D71-8B28-4ED6-B932-04B197003D23}" type="datetimeFigureOut">
              <a:rPr lang="en-US" smtClean="0"/>
              <a:pPr algn="r"/>
              <a:t>11/30/2020</a:t>
            </a:fld>
            <a:endParaRPr lang="en-US"/>
          </a:p>
        </p:txBody>
      </p:sp>
      <p:sp>
        <p:nvSpPr>
          <p:cNvPr id="5" name="Footer Placeholder 2"/>
          <p:cNvSpPr>
            <a:spLocks noGrp="1"/>
          </p:cNvSpPr>
          <p:nvPr>
            <p:ph type="ftr" sz="quarter" idx="11"/>
          </p:nvPr>
        </p:nvSpPr>
        <p:spPr/>
        <p:txBody>
          <a:bodyPr/>
          <a:lstStyle/>
          <a:p>
            <a:endParaRPr lang="en-US">
              <a:solidFill>
                <a:schemeClr val="tx1"/>
              </a:solidFill>
            </a:endParaRPr>
          </a:p>
        </p:txBody>
      </p:sp>
      <p:sp>
        <p:nvSpPr>
          <p:cNvPr id="6"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7618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5" name="Footer Placeholder 5"/>
          <p:cNvSpPr>
            <a:spLocks noGrp="1"/>
          </p:cNvSpPr>
          <p:nvPr>
            <p:ph type="ftr" sz="quarter" idx="11"/>
          </p:nvPr>
        </p:nvSpPr>
        <p:spPr/>
        <p:txBody>
          <a:bodyPr/>
          <a:lstStyle/>
          <a:p>
            <a:endParaRPr lang="en-US" spc="50"/>
          </a:p>
        </p:txBody>
      </p:sp>
      <p:sp>
        <p:nvSpPr>
          <p:cNvPr id="6"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74149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11/30/2020</a:t>
            </a:fld>
            <a:endParaRPr lang="en-US" spc="50"/>
          </a:p>
        </p:txBody>
      </p:sp>
      <p:sp>
        <p:nvSpPr>
          <p:cNvPr id="6" name="Footer Placeholder 5"/>
          <p:cNvSpPr>
            <a:spLocks noGrp="1"/>
          </p:cNvSpPr>
          <p:nvPr>
            <p:ph type="ftr" sz="quarter" idx="11"/>
          </p:nvPr>
        </p:nvSpPr>
        <p:spPr/>
        <p:txBody>
          <a:bodyPr/>
          <a:lstStyle/>
          <a:p>
            <a:endParaRPr lang="en-US" spc="5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18006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algn="r"/>
            <a:fld id="{A37D6D71-8B28-4ED6-B932-04B197003D23}" type="datetimeFigureOut">
              <a:rPr lang="en-US" smtClean="0"/>
              <a:pPr algn="r"/>
              <a:t>11/30/2020</a:t>
            </a:fld>
            <a:endParaRPr lang="en-US" spc="5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spc="5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algn="l"/>
            <a:fld id="{F97E8200-1950-409B-82E7-99938E7AE355}" type="slidenum">
              <a:rPr lang="en-US" smtClean="0"/>
              <a:pPr algn="l"/>
              <a:t>‹#›</a:t>
            </a:fld>
            <a:endParaRPr lang="en-US"/>
          </a:p>
        </p:txBody>
      </p:sp>
      <p:sp>
        <p:nvSpPr>
          <p:cNvPr id="11" name="TextBox 10">
            <a:extLst>
              <a:ext uri="{FF2B5EF4-FFF2-40B4-BE49-F238E27FC236}">
                <a16:creationId xmlns:a16="http://schemas.microsoft.com/office/drawing/2014/main" id="{99FEAC74-97A9-244A-9DE8-99307F317C2D}"/>
              </a:ext>
            </a:extLst>
          </p:cNvPr>
          <p:cNvSpPr txBox="1"/>
          <p:nvPr userDrawn="1"/>
        </p:nvSpPr>
        <p:spPr>
          <a:xfrm>
            <a:off x="10964708" y="6248399"/>
            <a:ext cx="938676" cy="369332"/>
          </a:xfrm>
          <a:prstGeom prst="rect">
            <a:avLst/>
          </a:prstGeom>
          <a:noFill/>
        </p:spPr>
        <p:txBody>
          <a:bodyPr wrap="square" rtlCol="0">
            <a:spAutoFit/>
          </a:bodyPr>
          <a:lstStyle/>
          <a:p>
            <a:fld id="{6A54AE4F-F23B-5642-94BE-A71CDF33150E}" type="slidenum">
              <a:rPr lang="es-ES_tradnl" smtClean="0"/>
              <a:t>‹#›</a:t>
            </a:fld>
            <a:endParaRPr lang="es-ES_tradnl"/>
          </a:p>
        </p:txBody>
      </p:sp>
    </p:spTree>
    <p:extLst>
      <p:ext uri="{BB962C8B-B14F-4D97-AF65-F5344CB8AC3E}">
        <p14:creationId xmlns:p14="http://schemas.microsoft.com/office/powerpoint/2010/main" val="3336606996"/>
      </p:ext>
    </p:extLst>
  </p:cSld>
  <p:clrMap bg1="dk1" tx1="lt1" bg2="dk2" tx2="lt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sv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hyperlink" Target="https://laguaridageek.blogspot.com/2013/10/mochila-de-piloto-rebelde.html" TargetMode="External"/><Relationship Id="rId3" Type="http://schemas.openxmlformats.org/officeDocument/2006/relationships/image" Target="../media/image11.png"/><Relationship Id="rId7" Type="http://schemas.openxmlformats.org/officeDocument/2006/relationships/image" Target="../media/image52.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png"/><Relationship Id="rId7"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DDCA251B-4F28-43A9-A5FD-47101E24C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9">
            <a:extLst>
              <a:ext uri="{FF2B5EF4-FFF2-40B4-BE49-F238E27FC236}">
                <a16:creationId xmlns:a16="http://schemas.microsoft.com/office/drawing/2014/main" id="{27B3E067-68A1-4E6F-8B2A-DF0DC280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12AACF0-8CB8-E749-B9C7-6B589E9806EE}"/>
              </a:ext>
            </a:extLst>
          </p:cNvPr>
          <p:cNvSpPr>
            <a:spLocks noGrp="1"/>
          </p:cNvSpPr>
          <p:nvPr>
            <p:ph type="subTitle" idx="1"/>
          </p:nvPr>
        </p:nvSpPr>
        <p:spPr>
          <a:xfrm>
            <a:off x="1763486" y="1266958"/>
            <a:ext cx="2569028" cy="4528457"/>
          </a:xfrm>
        </p:spPr>
        <p:txBody>
          <a:bodyPr anchor="ctr">
            <a:normAutofit/>
          </a:bodyPr>
          <a:lstStyle/>
          <a:p>
            <a:pPr algn="r"/>
            <a:r>
              <a:rPr lang="es-ES_tradnl">
                <a:solidFill>
                  <a:srgbClr val="FFFFFF"/>
                </a:solidFill>
              </a:rPr>
              <a:t>Edward Perilla</a:t>
            </a:r>
          </a:p>
          <a:p>
            <a:pPr algn="r"/>
            <a:r>
              <a:rPr lang="es-ES_tradnl">
                <a:solidFill>
                  <a:srgbClr val="FFFFFF"/>
                </a:solidFill>
              </a:rPr>
              <a:t>Nicolás Robayo Pardo</a:t>
            </a:r>
          </a:p>
          <a:p>
            <a:pPr algn="r"/>
            <a:r>
              <a:rPr lang="es-ES_tradnl">
                <a:solidFill>
                  <a:srgbClr val="FFFFFF"/>
                </a:solidFill>
              </a:rPr>
              <a:t>RAFAEL ROJAS</a:t>
            </a:r>
          </a:p>
        </p:txBody>
      </p:sp>
      <p:sp>
        <p:nvSpPr>
          <p:cNvPr id="22" name="Rectangle 11">
            <a:extLst>
              <a:ext uri="{FF2B5EF4-FFF2-40B4-BE49-F238E27FC236}">
                <a16:creationId xmlns:a16="http://schemas.microsoft.com/office/drawing/2014/main" id="{148F0EEF-7B63-4EC4-96D4-6AFBF46B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Rectangle 13">
            <a:extLst>
              <a:ext uri="{FF2B5EF4-FFF2-40B4-BE49-F238E27FC236}">
                <a16:creationId xmlns:a16="http://schemas.microsoft.com/office/drawing/2014/main" id="{4FB5E673-6D85-4457-A048-FD09048DCE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914A0D8-4D2B-EC40-801D-280CDAE3740C}"/>
              </a:ext>
            </a:extLst>
          </p:cNvPr>
          <p:cNvSpPr>
            <a:spLocks noGrp="1"/>
          </p:cNvSpPr>
          <p:nvPr>
            <p:ph type="ctrTitle"/>
          </p:nvPr>
        </p:nvSpPr>
        <p:spPr>
          <a:xfrm>
            <a:off x="5214033" y="1266958"/>
            <a:ext cx="6248624" cy="4528457"/>
          </a:xfrm>
        </p:spPr>
        <p:txBody>
          <a:bodyPr anchor="ctr">
            <a:normAutofit/>
          </a:bodyPr>
          <a:lstStyle/>
          <a:p>
            <a:r>
              <a:rPr lang="es-ES_tradnl" err="1"/>
              <a:t>Iterated</a:t>
            </a:r>
            <a:r>
              <a:rPr lang="es-ES_tradnl"/>
              <a:t> Local </a:t>
            </a:r>
            <a:r>
              <a:rPr lang="es-ES_tradnl" err="1"/>
              <a:t>Seach</a:t>
            </a:r>
            <a:endParaRPr lang="es-ES_tradnl"/>
          </a:p>
        </p:txBody>
      </p:sp>
      <p:sp>
        <p:nvSpPr>
          <p:cNvPr id="19" name="Subtitle 2">
            <a:extLst>
              <a:ext uri="{FF2B5EF4-FFF2-40B4-BE49-F238E27FC236}">
                <a16:creationId xmlns:a16="http://schemas.microsoft.com/office/drawing/2014/main" id="{98498FA0-30FA-EA42-A674-21293EC518A4}"/>
              </a:ext>
            </a:extLst>
          </p:cNvPr>
          <p:cNvSpPr txBox="1">
            <a:spLocks/>
          </p:cNvSpPr>
          <p:nvPr/>
        </p:nvSpPr>
        <p:spPr>
          <a:xfrm>
            <a:off x="5308375" y="5061189"/>
            <a:ext cx="3422931" cy="1468451"/>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s-ES_tradnl" sz="1400">
                <a:solidFill>
                  <a:srgbClr val="FFFFFF"/>
                </a:solidFill>
              </a:rPr>
              <a:t>METAHEURÍSTICAS </a:t>
            </a:r>
          </a:p>
          <a:p>
            <a:r>
              <a:rPr lang="es-ES_tradnl" sz="1400">
                <a:solidFill>
                  <a:srgbClr val="FFFFFF"/>
                </a:solidFill>
              </a:rPr>
              <a:t> 25 noviembre 2020</a:t>
            </a:r>
          </a:p>
        </p:txBody>
      </p:sp>
    </p:spTree>
    <p:extLst>
      <p:ext uri="{BB962C8B-B14F-4D97-AF65-F5344CB8AC3E}">
        <p14:creationId xmlns:p14="http://schemas.microsoft.com/office/powerpoint/2010/main" val="1501462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C002-8CFD-1447-9E43-CAD54DA0D1FE}"/>
              </a:ext>
            </a:extLst>
          </p:cNvPr>
          <p:cNvSpPr>
            <a:spLocks noGrp="1"/>
          </p:cNvSpPr>
          <p:nvPr>
            <p:ph type="title"/>
          </p:nvPr>
        </p:nvSpPr>
        <p:spPr>
          <a:xfrm>
            <a:off x="5282381" y="629266"/>
            <a:ext cx="4767471" cy="1641986"/>
          </a:xfrm>
        </p:spPr>
        <p:txBody>
          <a:bodyPr>
            <a:normAutofit/>
          </a:bodyPr>
          <a:lstStyle/>
          <a:p>
            <a:pPr>
              <a:lnSpc>
                <a:spcPct val="90000"/>
              </a:lnSpc>
            </a:pPr>
            <a:r>
              <a:rPr lang="es-ES_tradnl" sz="3600"/>
              <a:t>Partes Fundamentales:</a:t>
            </a:r>
            <a:br>
              <a:rPr lang="es-ES_tradnl" sz="3600"/>
            </a:br>
            <a:r>
              <a:rPr lang="es-ES_tradnl" sz="3600"/>
              <a:t>Perturbación</a:t>
            </a:r>
          </a:p>
        </p:txBody>
      </p:sp>
      <p:pic>
        <p:nvPicPr>
          <p:cNvPr id="5" name="Picture 4">
            <a:extLst>
              <a:ext uri="{FF2B5EF4-FFF2-40B4-BE49-F238E27FC236}">
                <a16:creationId xmlns:a16="http://schemas.microsoft.com/office/drawing/2014/main" id="{7D1274C1-D28E-4F68-B9D4-75C76A3D7773}"/>
              </a:ext>
            </a:extLst>
          </p:cNvPr>
          <p:cNvPicPr>
            <a:picLocks noChangeAspect="1"/>
          </p:cNvPicPr>
          <p:nvPr/>
        </p:nvPicPr>
        <p:blipFill rotWithShape="1">
          <a:blip r:embed="rId3"/>
          <a:srcRect l="16486" r="38403" b="-1"/>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B0C8BA1-49A0-D547-89C0-9B749B39A84F}"/>
              </a:ext>
            </a:extLst>
          </p:cNvPr>
          <p:cNvSpPr>
            <a:spLocks noGrp="1"/>
          </p:cNvSpPr>
          <p:nvPr>
            <p:ph idx="1"/>
          </p:nvPr>
        </p:nvSpPr>
        <p:spPr>
          <a:xfrm>
            <a:off x="5282381" y="2438400"/>
            <a:ext cx="4767471" cy="3809999"/>
          </a:xfrm>
        </p:spPr>
        <p:txBody>
          <a:bodyPr>
            <a:normAutofit fontScale="85000" lnSpcReduction="10000"/>
          </a:bodyPr>
          <a:lstStyle/>
          <a:p>
            <a:r>
              <a:rPr lang="es-ES_tradnl"/>
              <a:t>Un movimiento aleatorio de la solución en un vecindario de orden superior al usado en la búsqueda local</a:t>
            </a:r>
          </a:p>
          <a:p>
            <a:r>
              <a:rPr lang="es-ES_tradnl"/>
              <a:t>La búsqueda local no puede deshacer la perturbación</a:t>
            </a:r>
          </a:p>
          <a:p>
            <a:r>
              <a:rPr lang="es-ES_tradnl"/>
              <a:t>Lo suficientemente grande para escaper el vecindario actual sin alterar demasiado la solución.</a:t>
            </a:r>
          </a:p>
          <a:p>
            <a:r>
              <a:rPr lang="es-ES_tradnl"/>
              <a:t>Puede depender del tamaño del problema o del historial de la solución</a:t>
            </a:r>
          </a:p>
          <a:p>
            <a:r>
              <a:rPr lang="es-ES_tradnl"/>
              <a:t>Depende si las soluciones del problema están esparcidas o concentradas (QAP vs TSP)</a:t>
            </a:r>
          </a:p>
        </p:txBody>
      </p:sp>
    </p:spTree>
    <p:extLst>
      <p:ext uri="{BB962C8B-B14F-4D97-AF65-F5344CB8AC3E}">
        <p14:creationId xmlns:p14="http://schemas.microsoft.com/office/powerpoint/2010/main" val="2711745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CAAC-E68D-8C41-9B06-567F74B5A2C6}"/>
              </a:ext>
            </a:extLst>
          </p:cNvPr>
          <p:cNvSpPr>
            <a:spLocks noGrp="1"/>
          </p:cNvSpPr>
          <p:nvPr>
            <p:ph type="title"/>
          </p:nvPr>
        </p:nvSpPr>
        <p:spPr>
          <a:xfrm>
            <a:off x="5282381" y="629266"/>
            <a:ext cx="4767471" cy="1641986"/>
          </a:xfrm>
        </p:spPr>
        <p:txBody>
          <a:bodyPr>
            <a:normAutofit/>
          </a:bodyPr>
          <a:lstStyle/>
          <a:p>
            <a:pPr>
              <a:lnSpc>
                <a:spcPct val="90000"/>
              </a:lnSpc>
            </a:pPr>
            <a:r>
              <a:rPr lang="es-ES_tradnl" sz="3600"/>
              <a:t>Partes Fundamentales:</a:t>
            </a:r>
            <a:br>
              <a:rPr lang="es-ES_tradnl" sz="3600"/>
            </a:br>
            <a:r>
              <a:rPr lang="es-ES_tradnl" sz="3600"/>
              <a:t>Búsqueda local</a:t>
            </a:r>
          </a:p>
        </p:txBody>
      </p:sp>
      <p:pic>
        <p:nvPicPr>
          <p:cNvPr id="5" name="Picture 4">
            <a:extLst>
              <a:ext uri="{FF2B5EF4-FFF2-40B4-BE49-F238E27FC236}">
                <a16:creationId xmlns:a16="http://schemas.microsoft.com/office/drawing/2014/main" id="{88DF5D5E-F7D1-41FB-9B6E-F137A1B630F9}"/>
              </a:ext>
            </a:extLst>
          </p:cNvPr>
          <p:cNvPicPr>
            <a:picLocks noChangeAspect="1"/>
          </p:cNvPicPr>
          <p:nvPr/>
        </p:nvPicPr>
        <p:blipFill rotWithShape="1">
          <a:blip r:embed="rId3"/>
          <a:srcRect l="58775" r="2" b="2"/>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7522D63F-9B1C-0542-BE91-19D41D10753C}"/>
              </a:ext>
            </a:extLst>
          </p:cNvPr>
          <p:cNvSpPr>
            <a:spLocks noGrp="1"/>
          </p:cNvSpPr>
          <p:nvPr>
            <p:ph idx="1"/>
          </p:nvPr>
        </p:nvSpPr>
        <p:spPr>
          <a:xfrm>
            <a:off x="5282381" y="2438400"/>
            <a:ext cx="4767471" cy="3809999"/>
          </a:xfrm>
        </p:spPr>
        <p:txBody>
          <a:bodyPr>
            <a:normAutofit/>
          </a:bodyPr>
          <a:lstStyle/>
          <a:p>
            <a:r>
              <a:rPr lang="es-ES_tradnl"/>
              <a:t>Puede ser cualquier heurística: </a:t>
            </a:r>
            <a:r>
              <a:rPr lang="es-ES_tradnl" err="1"/>
              <a:t>Tabu</a:t>
            </a:r>
            <a:r>
              <a:rPr lang="es-ES_tradnl"/>
              <a:t> </a:t>
            </a:r>
            <a:r>
              <a:rPr lang="es-ES_tradnl" err="1"/>
              <a:t>Search</a:t>
            </a:r>
            <a:r>
              <a:rPr lang="es-ES_tradnl"/>
              <a:t>, VLS, </a:t>
            </a:r>
          </a:p>
          <a:p>
            <a:r>
              <a:rPr lang="es-ES_tradnl"/>
              <a:t>La heurística usada debe ser optimizada de ser posible</a:t>
            </a:r>
          </a:p>
          <a:p>
            <a:pPr lvl="1"/>
            <a:r>
              <a:rPr lang="es-ES_tradnl"/>
              <a:t>A través de estructuras de datos u otros métodos</a:t>
            </a:r>
          </a:p>
          <a:p>
            <a:r>
              <a:rPr lang="es-ES_tradnl"/>
              <a:t>Se debe analizar la relación calidad/tiempo</a:t>
            </a:r>
          </a:p>
          <a:p>
            <a:endParaRPr lang="es-ES_tradnl"/>
          </a:p>
        </p:txBody>
      </p:sp>
    </p:spTree>
    <p:extLst>
      <p:ext uri="{BB962C8B-B14F-4D97-AF65-F5344CB8AC3E}">
        <p14:creationId xmlns:p14="http://schemas.microsoft.com/office/powerpoint/2010/main" val="1267746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C002-8CFD-1447-9E43-CAD54DA0D1FE}"/>
              </a:ext>
            </a:extLst>
          </p:cNvPr>
          <p:cNvSpPr>
            <a:spLocks noGrp="1"/>
          </p:cNvSpPr>
          <p:nvPr>
            <p:ph type="title"/>
          </p:nvPr>
        </p:nvSpPr>
        <p:spPr>
          <a:xfrm>
            <a:off x="5282381" y="629266"/>
            <a:ext cx="5263699" cy="1641986"/>
          </a:xfrm>
        </p:spPr>
        <p:txBody>
          <a:bodyPr>
            <a:noAutofit/>
          </a:bodyPr>
          <a:lstStyle/>
          <a:p>
            <a:pPr>
              <a:lnSpc>
                <a:spcPct val="90000"/>
              </a:lnSpc>
            </a:pPr>
            <a:r>
              <a:rPr lang="es-ES_tradnl" sz="3600"/>
              <a:t>Partes Fundamentales:</a:t>
            </a:r>
            <a:br>
              <a:rPr lang="es-ES_tradnl" sz="3600"/>
            </a:br>
            <a:r>
              <a:rPr lang="es-ES_tradnl" sz="3600"/>
              <a:t>Criterio de aceptación</a:t>
            </a:r>
          </a:p>
        </p:txBody>
      </p:sp>
      <p:pic>
        <p:nvPicPr>
          <p:cNvPr id="5" name="Picture 4">
            <a:extLst>
              <a:ext uri="{FF2B5EF4-FFF2-40B4-BE49-F238E27FC236}">
                <a16:creationId xmlns:a16="http://schemas.microsoft.com/office/drawing/2014/main" id="{8B2ADF7E-3045-47DB-B4B6-DF2E560CF3B3}"/>
              </a:ext>
            </a:extLst>
          </p:cNvPr>
          <p:cNvPicPr>
            <a:picLocks noChangeAspect="1"/>
          </p:cNvPicPr>
          <p:nvPr/>
        </p:nvPicPr>
        <p:blipFill rotWithShape="1">
          <a:blip r:embed="rId3"/>
          <a:srcRect l="47936" r="7123"/>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B0C8BA1-49A0-D547-89C0-9B749B39A84F}"/>
              </a:ext>
            </a:extLst>
          </p:cNvPr>
          <p:cNvSpPr>
            <a:spLocks noGrp="1"/>
          </p:cNvSpPr>
          <p:nvPr>
            <p:ph idx="1"/>
          </p:nvPr>
        </p:nvSpPr>
        <p:spPr>
          <a:xfrm>
            <a:off x="5282381" y="2438400"/>
            <a:ext cx="4767471" cy="3809999"/>
          </a:xfrm>
        </p:spPr>
        <p:txBody>
          <a:bodyPr>
            <a:normAutofit/>
          </a:bodyPr>
          <a:lstStyle/>
          <a:p>
            <a:r>
              <a:rPr lang="es-ES_tradnl"/>
              <a:t>Mejora en función objetivo</a:t>
            </a:r>
          </a:p>
          <a:p>
            <a:r>
              <a:rPr lang="es-ES_tradnl"/>
              <a:t>Similar a </a:t>
            </a:r>
            <a:r>
              <a:rPr lang="es-ES_tradnl" err="1"/>
              <a:t>Simulated</a:t>
            </a:r>
            <a:r>
              <a:rPr lang="es-ES_tradnl"/>
              <a:t> </a:t>
            </a:r>
            <a:r>
              <a:rPr lang="es-ES_tradnl" err="1"/>
              <a:t>annealing</a:t>
            </a:r>
            <a:r>
              <a:rPr lang="es-ES_tradnl"/>
              <a:t>: un cronograma de temperatura no </a:t>
            </a:r>
            <a:r>
              <a:rPr lang="es-ES_tradnl" err="1"/>
              <a:t>monotónico</a:t>
            </a:r>
            <a:r>
              <a:rPr lang="es-ES_tradnl"/>
              <a:t>.</a:t>
            </a:r>
          </a:p>
          <a:p>
            <a:pPr>
              <a:buFont typeface="Wingdings" pitchFamily="2" charset="2"/>
              <a:buChar char="v"/>
            </a:pPr>
            <a:r>
              <a:rPr lang="es-ES_tradnl"/>
              <a:t>Controla el balance entre diversificación e intensificación.</a:t>
            </a:r>
          </a:p>
          <a:p>
            <a:pPr lvl="1">
              <a:buFont typeface="Wingdings" pitchFamily="2" charset="2"/>
              <a:buChar char="v"/>
            </a:pPr>
            <a:r>
              <a:rPr lang="es-ES_tradnl"/>
              <a:t>Otra forma es volver a comenzar la metaheurística</a:t>
            </a:r>
          </a:p>
          <a:p>
            <a:endParaRPr lang="es-ES_tradnl"/>
          </a:p>
        </p:txBody>
      </p:sp>
    </p:spTree>
    <p:extLst>
      <p:ext uri="{BB962C8B-B14F-4D97-AF65-F5344CB8AC3E}">
        <p14:creationId xmlns:p14="http://schemas.microsoft.com/office/powerpoint/2010/main" val="1288240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963C-243E-544F-ACBB-4A952312A16D}"/>
              </a:ext>
            </a:extLst>
          </p:cNvPr>
          <p:cNvSpPr>
            <a:spLocks noGrp="1"/>
          </p:cNvSpPr>
          <p:nvPr>
            <p:ph type="title"/>
          </p:nvPr>
        </p:nvSpPr>
        <p:spPr/>
        <p:txBody>
          <a:bodyPr/>
          <a:lstStyle/>
          <a:p>
            <a:r>
              <a:rPr lang="es-ES_tradnl"/>
              <a:t>Características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4C74D1-FA6D-7642-B4DF-0EE3AC5ABDCA}"/>
                  </a:ext>
                </a:extLst>
              </p:cNvPr>
              <p:cNvSpPr>
                <a:spLocks noGrp="1"/>
              </p:cNvSpPr>
              <p:nvPr>
                <p:ph idx="1"/>
              </p:nvPr>
            </p:nvSpPr>
            <p:spPr/>
            <p:txBody>
              <a:bodyPr>
                <a:normAutofit fontScale="92500" lnSpcReduction="10000"/>
              </a:bodyPr>
              <a:lstStyle/>
              <a:p>
                <a:r>
                  <a:rPr lang="es-ES_tradnl"/>
                  <a:t>Flexible, fácil de implementar, robusto y altamente efectivo</a:t>
                </a:r>
              </a:p>
              <a:p>
                <a:r>
                  <a:rPr lang="es-ES_tradnl"/>
                  <a:t>No depende del camino tomado</a:t>
                </a:r>
              </a:p>
              <a:p>
                <a:pPr lvl="1"/>
                <a:r>
                  <a:rPr lang="es-ES_tradnl"/>
                  <a:t>La probabilidad de elegir ir de la solución </a:t>
                </a:r>
                <a14:m>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𝑠</m:t>
                        </m:r>
                      </m:e>
                      <m:sub>
                        <m:r>
                          <a:rPr lang="es-ES_tradnl" b="0" i="1" smtClean="0">
                            <a:latin typeface="Cambria Math" panose="02040503050406030204" pitchFamily="18" charset="0"/>
                          </a:rPr>
                          <m:t>1</m:t>
                        </m:r>
                      </m:sub>
                      <m:sup>
                        <m:r>
                          <a:rPr lang="es-ES_tradnl" b="0" i="1" smtClean="0">
                            <a:latin typeface="Cambria Math" panose="02040503050406030204" pitchFamily="18" charset="0"/>
                          </a:rPr>
                          <m:t>∗</m:t>
                        </m:r>
                      </m:sup>
                    </m:sSubSup>
                  </m:oMath>
                </a14:m>
                <a:r>
                  <a:rPr lang="es-ES_tradnl"/>
                  <a:t> a </a:t>
                </a:r>
                <a14:m>
                  <m:oMath xmlns:m="http://schemas.openxmlformats.org/officeDocument/2006/math">
                    <m:sSubSup>
                      <m:sSubSupPr>
                        <m:ctrlPr>
                          <a:rPr lang="es-ES_tradnl" i="1" smtClean="0">
                            <a:latin typeface="Cambria Math" panose="02040503050406030204" pitchFamily="18" charset="0"/>
                          </a:rPr>
                        </m:ctrlPr>
                      </m:sSubSupPr>
                      <m:e>
                        <m:r>
                          <a:rPr lang="es-ES_tradnl" i="1" smtClean="0">
                            <a:latin typeface="Cambria Math" panose="02040503050406030204" pitchFamily="18" charset="0"/>
                          </a:rPr>
                          <m:t>𝑠</m:t>
                        </m:r>
                      </m:e>
                      <m:sub>
                        <m:r>
                          <a:rPr lang="es-ES_tradnl" b="0" i="1" smtClean="0">
                            <a:latin typeface="Cambria Math" panose="02040503050406030204" pitchFamily="18" charset="0"/>
                          </a:rPr>
                          <m:t>2</m:t>
                        </m:r>
                      </m:sub>
                      <m:sup>
                        <m:r>
                          <a:rPr lang="es-ES_tradnl" i="1" smtClean="0">
                            <a:latin typeface="Cambria Math" panose="02040503050406030204" pitchFamily="18" charset="0"/>
                          </a:rPr>
                          <m:t>∗</m:t>
                        </m:r>
                      </m:sup>
                    </m:sSubSup>
                  </m:oMath>
                </a14:m>
                <a:r>
                  <a:rPr lang="es-ES_tradnl"/>
                  <a:t> solo depende de esas dos soluciones</a:t>
                </a:r>
              </a:p>
              <a:p>
                <a:r>
                  <a:rPr lang="es-ES_tradnl"/>
                  <a:t>Cualquier heurística se puede usar, no solo la búsqueda local.</a:t>
                </a:r>
              </a:p>
              <a:p>
                <a:r>
                  <a:rPr lang="es-ES_tradnl"/>
                  <a:t>Se puede compartimentar por módulos. La complejidad puede irse agregando lentamente hasta convertirse en el mayor algoritmo.</a:t>
                </a:r>
              </a:p>
              <a:p>
                <a:r>
                  <a:rPr lang="es-ES_tradnl"/>
                  <a:t>Una implementación </a:t>
                </a:r>
                <a:r>
                  <a:rPr lang="es-ES_tradnl" err="1"/>
                  <a:t>naïve</a:t>
                </a:r>
                <a:r>
                  <a:rPr lang="es-ES_tradnl"/>
                  <a:t> da muy buenos resultados. Al ser optimizado por completo se consiguen algoritmos </a:t>
                </a:r>
                <a:r>
                  <a:rPr lang="es-ES_tradnl" err="1"/>
                  <a:t>state</a:t>
                </a:r>
                <a:r>
                  <a:rPr lang="es-ES_tradnl"/>
                  <a:t>-of-art.</a:t>
                </a:r>
              </a:p>
              <a:p>
                <a:r>
                  <a:rPr lang="es-ES_tradnl"/>
                  <a:t>No se requiere conocer el problema en especifico ni de la heurística utilizada (caja negra). Esto agiliza el proceso de desarrollo.</a:t>
                </a:r>
              </a:p>
              <a:p>
                <a:r>
                  <a:rPr lang="es-ES_tradnl"/>
                  <a:t>Más veloz que usar la misma heurística en intentos aleatorios. </a:t>
                </a:r>
              </a:p>
            </p:txBody>
          </p:sp>
        </mc:Choice>
        <mc:Fallback>
          <p:sp>
            <p:nvSpPr>
              <p:cNvPr id="3" name="Content Placeholder 2">
                <a:extLst>
                  <a:ext uri="{FF2B5EF4-FFF2-40B4-BE49-F238E27FC236}">
                    <a16:creationId xmlns:a16="http://schemas.microsoft.com/office/drawing/2014/main" id="{ED4C74D1-FA6D-7642-B4DF-0EE3AC5ABDCA}"/>
                  </a:ext>
                </a:extLst>
              </p:cNvPr>
              <p:cNvSpPr>
                <a:spLocks noGrp="1" noRot="1" noChangeAspect="1" noMove="1" noResize="1" noEditPoints="1" noAdjustHandles="1" noChangeArrowheads="1" noChangeShapeType="1" noTextEdit="1"/>
              </p:cNvSpPr>
              <p:nvPr>
                <p:ph idx="1"/>
              </p:nvPr>
            </p:nvSpPr>
            <p:spPr>
              <a:blipFill>
                <a:blip r:embed="rId2"/>
                <a:stretch>
                  <a:fillRect l="-341" t="-1453"/>
                </a:stretch>
              </a:blipFill>
            </p:spPr>
            <p:txBody>
              <a:bodyPr/>
              <a:lstStyle/>
              <a:p>
                <a:r>
                  <a:rPr lang="en-US">
                    <a:noFill/>
                  </a:rPr>
                  <a:t> </a:t>
                </a:r>
              </a:p>
            </p:txBody>
          </p:sp>
        </mc:Fallback>
      </mc:AlternateContent>
    </p:spTree>
    <p:extLst>
      <p:ext uri="{BB962C8B-B14F-4D97-AF65-F5344CB8AC3E}">
        <p14:creationId xmlns:p14="http://schemas.microsoft.com/office/powerpoint/2010/main" val="358638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272F-CD34-A94F-8224-D94A2E8D81A8}"/>
              </a:ext>
            </a:extLst>
          </p:cNvPr>
          <p:cNvSpPr>
            <a:spLocks noGrp="1"/>
          </p:cNvSpPr>
          <p:nvPr>
            <p:ph type="ctrTitle"/>
          </p:nvPr>
        </p:nvSpPr>
        <p:spPr>
          <a:xfrm>
            <a:off x="5282382" y="1454964"/>
            <a:ext cx="6261917" cy="3308840"/>
          </a:xfrm>
        </p:spPr>
        <p:txBody>
          <a:bodyPr>
            <a:normAutofit fontScale="90000"/>
          </a:bodyPr>
          <a:lstStyle/>
          <a:p>
            <a:r>
              <a:rPr lang="es-ES_tradnl"/>
              <a:t>Problema de las mochilas múltiples</a:t>
            </a:r>
          </a:p>
        </p:txBody>
      </p:sp>
      <p:pic>
        <p:nvPicPr>
          <p:cNvPr id="5" name="Picture 4">
            <a:extLst>
              <a:ext uri="{FF2B5EF4-FFF2-40B4-BE49-F238E27FC236}">
                <a16:creationId xmlns:a16="http://schemas.microsoft.com/office/drawing/2014/main" id="{026B7E66-5B54-4E57-9FA2-BC8695D1E7A3}"/>
              </a:ext>
            </a:extLst>
          </p:cNvPr>
          <p:cNvPicPr>
            <a:picLocks noChangeAspect="1"/>
          </p:cNvPicPr>
          <p:nvPr/>
        </p:nvPicPr>
        <p:blipFill rotWithShape="1">
          <a:blip r:embed="rId3"/>
          <a:srcRect l="22105" r="32784" b="-1"/>
          <a:stretch/>
        </p:blipFill>
        <p:spPr>
          <a:xfrm>
            <a:off x="-1" y="10"/>
            <a:ext cx="4634681" cy="6857990"/>
          </a:xfrm>
          <a:prstGeom prst="rect">
            <a:avLst/>
          </a:prstGeom>
        </p:spPr>
      </p:pic>
      <p:sp>
        <p:nvSpPr>
          <p:cNvPr id="7" name="TextBox 6">
            <a:extLst>
              <a:ext uri="{FF2B5EF4-FFF2-40B4-BE49-F238E27FC236}">
                <a16:creationId xmlns:a16="http://schemas.microsoft.com/office/drawing/2014/main" id="{A6964722-3FD0-6E4D-A773-DFBDC9DCF972}"/>
              </a:ext>
            </a:extLst>
          </p:cNvPr>
          <p:cNvSpPr txBox="1"/>
          <p:nvPr/>
        </p:nvSpPr>
        <p:spPr>
          <a:xfrm>
            <a:off x="5383850" y="5076202"/>
            <a:ext cx="4204531" cy="369332"/>
          </a:xfrm>
          <a:prstGeom prst="rect">
            <a:avLst/>
          </a:prstGeom>
          <a:noFill/>
        </p:spPr>
        <p:txBody>
          <a:bodyPr wrap="square" rtlCol="0">
            <a:spAutoFit/>
          </a:bodyPr>
          <a:lstStyle/>
          <a:p>
            <a:r>
              <a:rPr lang="es-ES_tradnl" b="1">
                <a:solidFill>
                  <a:schemeClr val="bg1"/>
                </a:solidFill>
                <a:latin typeface="+mj-lt"/>
              </a:rPr>
              <a:t>MKP</a:t>
            </a:r>
          </a:p>
        </p:txBody>
      </p:sp>
    </p:spTree>
    <p:extLst>
      <p:ext uri="{BB962C8B-B14F-4D97-AF65-F5344CB8AC3E}">
        <p14:creationId xmlns:p14="http://schemas.microsoft.com/office/powerpoint/2010/main" val="56613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5E0B-DC77-394D-A73C-DA20C39F7660}"/>
              </a:ext>
            </a:extLst>
          </p:cNvPr>
          <p:cNvSpPr>
            <a:spLocks noGrp="1"/>
          </p:cNvSpPr>
          <p:nvPr>
            <p:ph type="title"/>
          </p:nvPr>
        </p:nvSpPr>
        <p:spPr/>
        <p:txBody>
          <a:bodyPr/>
          <a:lstStyle/>
          <a:p>
            <a:r>
              <a:rPr lang="es-ES_tradnl"/>
              <a:t>Descripción del problema y variantes</a:t>
            </a:r>
          </a:p>
        </p:txBody>
      </p:sp>
      <p:pic>
        <p:nvPicPr>
          <p:cNvPr id="8" name="Graphic 7" descr="Backpack">
            <a:extLst>
              <a:ext uri="{FF2B5EF4-FFF2-40B4-BE49-F238E27FC236}">
                <a16:creationId xmlns:a16="http://schemas.microsoft.com/office/drawing/2014/main" id="{05B2009C-80D4-AA49-A770-0A3EAD652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6041" y="2789013"/>
            <a:ext cx="914400" cy="914400"/>
          </a:xfrm>
          <a:prstGeom prst="rect">
            <a:avLst/>
          </a:prstGeom>
        </p:spPr>
      </p:pic>
      <p:pic>
        <p:nvPicPr>
          <p:cNvPr id="10" name="Graphic 9" descr="Backpack">
            <a:extLst>
              <a:ext uri="{FF2B5EF4-FFF2-40B4-BE49-F238E27FC236}">
                <a16:creationId xmlns:a16="http://schemas.microsoft.com/office/drawing/2014/main" id="{74B4ECCC-EFDD-D04F-9933-40F507009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1324" y="3895666"/>
            <a:ext cx="914400" cy="914400"/>
          </a:xfrm>
          <a:prstGeom prst="rect">
            <a:avLst/>
          </a:prstGeom>
        </p:spPr>
      </p:pic>
      <p:pic>
        <p:nvPicPr>
          <p:cNvPr id="11" name="Graphic 10" descr="Backpack">
            <a:extLst>
              <a:ext uri="{FF2B5EF4-FFF2-40B4-BE49-F238E27FC236}">
                <a16:creationId xmlns:a16="http://schemas.microsoft.com/office/drawing/2014/main" id="{2214D22E-99EC-8E40-AA0F-B2F47A7D52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3133" y="5002319"/>
            <a:ext cx="914400" cy="914400"/>
          </a:xfrm>
          <a:prstGeom prst="rect">
            <a:avLst/>
          </a:prstGeom>
        </p:spPr>
      </p:pic>
      <p:pic>
        <p:nvPicPr>
          <p:cNvPr id="16" name="Graphic 15" descr="Backpack">
            <a:extLst>
              <a:ext uri="{FF2B5EF4-FFF2-40B4-BE49-F238E27FC236}">
                <a16:creationId xmlns:a16="http://schemas.microsoft.com/office/drawing/2014/main" id="{FD4FD5DB-385D-F548-A4DB-9313FA5710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5627" y="1693906"/>
            <a:ext cx="914400" cy="914400"/>
          </a:xfrm>
          <a:prstGeom prst="rect">
            <a:avLst/>
          </a:prstGeom>
        </p:spPr>
      </p:pic>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1719C48D-3BF5-A649-8590-61AB27AF3DE8}"/>
                  </a:ext>
                </a:extLst>
              </p:cNvPr>
              <p:cNvSpPr>
                <a:spLocks noGrp="1"/>
              </p:cNvSpPr>
              <p:nvPr>
                <p:ph idx="1"/>
              </p:nvPr>
            </p:nvSpPr>
            <p:spPr>
              <a:xfrm>
                <a:off x="1103312" y="2052918"/>
                <a:ext cx="3561821" cy="4195481"/>
              </a:xfrm>
            </p:spPr>
            <p:txBody>
              <a:bodyPr/>
              <a:lstStyle/>
              <a:p>
                <a:r>
                  <a:rPr lang="es-ES_tradnl"/>
                  <a:t>Dado un set de n ítems con pesos </a:t>
                </a:r>
                <a14:m>
                  <m:oMath xmlns:m="http://schemas.openxmlformats.org/officeDocument/2006/math">
                    <m:r>
                      <a:rPr lang="es-ES" b="0" i="1" smtClean="0">
                        <a:latin typeface="Cambria Math" panose="02040503050406030204" pitchFamily="18" charset="0"/>
                      </a:rPr>
                      <m:t>𝑤</m:t>
                    </m:r>
                  </m:oMath>
                </a14:m>
                <a:r>
                  <a:rPr lang="es-ES_tradnl"/>
                  <a:t> y ganancias </a:t>
                </a:r>
                <a14:m>
                  <m:oMath xmlns:m="http://schemas.openxmlformats.org/officeDocument/2006/math">
                    <m:r>
                      <a:rPr lang="es-ES" b="0" i="1" smtClean="0">
                        <a:latin typeface="Cambria Math" panose="02040503050406030204" pitchFamily="18" charset="0"/>
                      </a:rPr>
                      <m:t>𝑝</m:t>
                    </m:r>
                  </m:oMath>
                </a14:m>
                <a:r>
                  <a:rPr lang="es-ES_tradnl"/>
                  <a:t> distintas y un set de m mochilas con capacidades distintas se debe empacar las mochilas de forma que se maximice la ganancia total y la capacidad de las mochilas se respete</a:t>
                </a:r>
              </a:p>
            </p:txBody>
          </p:sp>
        </mc:Choice>
        <mc:Fallback>
          <p:sp>
            <p:nvSpPr>
              <p:cNvPr id="17" name="Content Placeholder 2">
                <a:extLst>
                  <a:ext uri="{FF2B5EF4-FFF2-40B4-BE49-F238E27FC236}">
                    <a16:creationId xmlns:a16="http://schemas.microsoft.com/office/drawing/2014/main" id="{1719C48D-3BF5-A649-8590-61AB27AF3DE8}"/>
                  </a:ext>
                </a:extLst>
              </p:cNvPr>
              <p:cNvSpPr>
                <a:spLocks noGrp="1" noRot="1" noChangeAspect="1" noMove="1" noResize="1" noEditPoints="1" noAdjustHandles="1" noChangeArrowheads="1" noChangeShapeType="1" noTextEdit="1"/>
              </p:cNvSpPr>
              <p:nvPr>
                <p:ph idx="1"/>
              </p:nvPr>
            </p:nvSpPr>
            <p:spPr>
              <a:xfrm>
                <a:off x="1103312" y="2052918"/>
                <a:ext cx="3561821" cy="4195481"/>
              </a:xfrm>
              <a:blipFill>
                <a:blip r:embed="rId4"/>
                <a:stretch>
                  <a:fillRect l="-1027" t="-872" r="-3082"/>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69E801AB-73A4-3F45-BED9-AE789CC57912}"/>
              </a:ext>
            </a:extLst>
          </p:cNvPr>
          <p:cNvSpPr txBox="1"/>
          <p:nvPr/>
        </p:nvSpPr>
        <p:spPr>
          <a:xfrm>
            <a:off x="10273469" y="1924116"/>
            <a:ext cx="1162228" cy="430887"/>
          </a:xfrm>
          <a:prstGeom prst="rect">
            <a:avLst/>
          </a:prstGeom>
          <a:noFill/>
        </p:spPr>
        <p:txBody>
          <a:bodyPr wrap="square" rtlCol="0">
            <a:spAutoFit/>
          </a:bodyPr>
          <a:lstStyle/>
          <a:p>
            <a:r>
              <a:rPr lang="es-ES_tradnl" sz="1100"/>
              <a:t>Capacidad: 10</a:t>
            </a:r>
          </a:p>
        </p:txBody>
      </p:sp>
      <p:sp>
        <p:nvSpPr>
          <p:cNvPr id="19" name="TextBox 18">
            <a:extLst>
              <a:ext uri="{FF2B5EF4-FFF2-40B4-BE49-F238E27FC236}">
                <a16:creationId xmlns:a16="http://schemas.microsoft.com/office/drawing/2014/main" id="{D2718AE5-BE85-AB47-B96C-FF7CD1C8540A}"/>
              </a:ext>
            </a:extLst>
          </p:cNvPr>
          <p:cNvSpPr txBox="1"/>
          <p:nvPr/>
        </p:nvSpPr>
        <p:spPr>
          <a:xfrm>
            <a:off x="10325724" y="3033465"/>
            <a:ext cx="1162228" cy="430887"/>
          </a:xfrm>
          <a:prstGeom prst="rect">
            <a:avLst/>
          </a:prstGeom>
          <a:noFill/>
        </p:spPr>
        <p:txBody>
          <a:bodyPr wrap="square" rtlCol="0">
            <a:spAutoFit/>
          </a:bodyPr>
          <a:lstStyle/>
          <a:p>
            <a:r>
              <a:rPr lang="es-ES_tradnl" sz="1100"/>
              <a:t>Capacidad: 20</a:t>
            </a:r>
          </a:p>
        </p:txBody>
      </p:sp>
      <p:sp>
        <p:nvSpPr>
          <p:cNvPr id="20" name="TextBox 19">
            <a:extLst>
              <a:ext uri="{FF2B5EF4-FFF2-40B4-BE49-F238E27FC236}">
                <a16:creationId xmlns:a16="http://schemas.microsoft.com/office/drawing/2014/main" id="{7439CACE-435E-1946-AAD1-80A8A0E0361E}"/>
              </a:ext>
            </a:extLst>
          </p:cNvPr>
          <p:cNvSpPr txBox="1"/>
          <p:nvPr/>
        </p:nvSpPr>
        <p:spPr>
          <a:xfrm>
            <a:off x="10325724" y="4135154"/>
            <a:ext cx="1162228" cy="430887"/>
          </a:xfrm>
          <a:prstGeom prst="rect">
            <a:avLst/>
          </a:prstGeom>
          <a:noFill/>
        </p:spPr>
        <p:txBody>
          <a:bodyPr wrap="square" rtlCol="0">
            <a:spAutoFit/>
          </a:bodyPr>
          <a:lstStyle/>
          <a:p>
            <a:r>
              <a:rPr lang="es-ES_tradnl" sz="1100"/>
              <a:t>Capacidad: 100</a:t>
            </a:r>
          </a:p>
        </p:txBody>
      </p:sp>
      <p:sp>
        <p:nvSpPr>
          <p:cNvPr id="21" name="TextBox 20">
            <a:extLst>
              <a:ext uri="{FF2B5EF4-FFF2-40B4-BE49-F238E27FC236}">
                <a16:creationId xmlns:a16="http://schemas.microsoft.com/office/drawing/2014/main" id="{53F9AF0D-2D4E-494A-9AC0-1F4D1A6C47CD}"/>
              </a:ext>
            </a:extLst>
          </p:cNvPr>
          <p:cNvSpPr txBox="1"/>
          <p:nvPr/>
        </p:nvSpPr>
        <p:spPr>
          <a:xfrm>
            <a:off x="10325724" y="5244075"/>
            <a:ext cx="1162228" cy="430887"/>
          </a:xfrm>
          <a:prstGeom prst="rect">
            <a:avLst/>
          </a:prstGeom>
          <a:noFill/>
        </p:spPr>
        <p:txBody>
          <a:bodyPr wrap="square" rtlCol="0">
            <a:spAutoFit/>
          </a:bodyPr>
          <a:lstStyle/>
          <a:p>
            <a:r>
              <a:rPr lang="es-ES_tradnl" sz="1100"/>
              <a:t>Capacidad: 50</a:t>
            </a:r>
          </a:p>
        </p:txBody>
      </p:sp>
      <p:pic>
        <p:nvPicPr>
          <p:cNvPr id="23" name="Graphic 22" descr="Champagne glasses">
            <a:extLst>
              <a:ext uri="{FF2B5EF4-FFF2-40B4-BE49-F238E27FC236}">
                <a16:creationId xmlns:a16="http://schemas.microsoft.com/office/drawing/2014/main" id="{201D1E78-DDC4-8347-BAFA-FD991D584F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7616" y="2896413"/>
            <a:ext cx="914400" cy="914400"/>
          </a:xfrm>
          <a:prstGeom prst="rect">
            <a:avLst/>
          </a:prstGeom>
        </p:spPr>
      </p:pic>
      <p:pic>
        <p:nvPicPr>
          <p:cNvPr id="25" name="Graphic 24" descr="Money envelope">
            <a:extLst>
              <a:ext uri="{FF2B5EF4-FFF2-40B4-BE49-F238E27FC236}">
                <a16:creationId xmlns:a16="http://schemas.microsoft.com/office/drawing/2014/main" id="{822E0911-3099-C644-81EC-68A4BEC2E1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7832" y="1495883"/>
            <a:ext cx="914400" cy="914400"/>
          </a:xfrm>
          <a:prstGeom prst="rect">
            <a:avLst/>
          </a:prstGeom>
        </p:spPr>
      </p:pic>
      <p:pic>
        <p:nvPicPr>
          <p:cNvPr id="27" name="Graphic 26" descr="Snorkling Mask">
            <a:extLst>
              <a:ext uri="{FF2B5EF4-FFF2-40B4-BE49-F238E27FC236}">
                <a16:creationId xmlns:a16="http://schemas.microsoft.com/office/drawing/2014/main" id="{5D9D05E6-E5EA-3448-9209-A2A086B022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4760" y="4566041"/>
            <a:ext cx="914400" cy="914400"/>
          </a:xfrm>
          <a:prstGeom prst="rect">
            <a:avLst/>
          </a:prstGeom>
        </p:spPr>
      </p:pic>
      <p:pic>
        <p:nvPicPr>
          <p:cNvPr id="29" name="Graphic 28" descr="Cooked turkey">
            <a:extLst>
              <a:ext uri="{FF2B5EF4-FFF2-40B4-BE49-F238E27FC236}">
                <a16:creationId xmlns:a16="http://schemas.microsoft.com/office/drawing/2014/main" id="{C5C551C0-0AE2-5548-9276-804F6DC01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40074" y="2896413"/>
            <a:ext cx="914400" cy="914400"/>
          </a:xfrm>
          <a:prstGeom prst="rect">
            <a:avLst/>
          </a:prstGeom>
        </p:spPr>
      </p:pic>
      <p:pic>
        <p:nvPicPr>
          <p:cNvPr id="33" name="Graphic 32" descr="Coconut">
            <a:extLst>
              <a:ext uri="{FF2B5EF4-FFF2-40B4-BE49-F238E27FC236}">
                <a16:creationId xmlns:a16="http://schemas.microsoft.com/office/drawing/2014/main" id="{78489F6C-02B8-5A4D-AF01-3E605894BE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04980" y="4566041"/>
            <a:ext cx="914400" cy="914400"/>
          </a:xfrm>
          <a:prstGeom prst="rect">
            <a:avLst/>
          </a:prstGeom>
        </p:spPr>
      </p:pic>
      <p:pic>
        <p:nvPicPr>
          <p:cNvPr id="35" name="Graphic 34" descr="Leprechaun hat">
            <a:extLst>
              <a:ext uri="{FF2B5EF4-FFF2-40B4-BE49-F238E27FC236}">
                <a16:creationId xmlns:a16="http://schemas.microsoft.com/office/drawing/2014/main" id="{2904A28C-824E-7541-9CA8-357421D84AA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0074" y="1478180"/>
            <a:ext cx="914400" cy="914400"/>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6A1A34F6-F5B0-BC40-8742-7AB7F051209A}"/>
                  </a:ext>
                </a:extLst>
              </p:cNvPr>
              <p:cNvSpPr txBox="1"/>
              <p:nvPr/>
            </p:nvSpPr>
            <p:spPr>
              <a:xfrm>
                <a:off x="5894169" y="1654527"/>
                <a:ext cx="5763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:10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:20</m:t>
                      </m:r>
                    </m:oMath>
                  </m:oMathPara>
                </a14:m>
                <a:endParaRPr lang="es-ES_tradnl"/>
              </a:p>
            </p:txBody>
          </p:sp>
        </mc:Choice>
        <mc:Fallback>
          <p:sp>
            <p:nvSpPr>
              <p:cNvPr id="36" name="TextBox 35">
                <a:extLst>
                  <a:ext uri="{FF2B5EF4-FFF2-40B4-BE49-F238E27FC236}">
                    <a16:creationId xmlns:a16="http://schemas.microsoft.com/office/drawing/2014/main" id="{6A1A34F6-F5B0-BC40-8742-7AB7F051209A}"/>
                  </a:ext>
                </a:extLst>
              </p:cNvPr>
              <p:cNvSpPr txBox="1">
                <a:spLocks noRot="1" noChangeAspect="1" noMove="1" noResize="1" noEditPoints="1" noAdjustHandles="1" noChangeArrowheads="1" noChangeShapeType="1" noTextEdit="1"/>
              </p:cNvSpPr>
              <p:nvPr/>
            </p:nvSpPr>
            <p:spPr>
              <a:xfrm>
                <a:off x="5894169" y="1654527"/>
                <a:ext cx="576396" cy="646331"/>
              </a:xfrm>
              <a:prstGeom prst="rect">
                <a:avLst/>
              </a:prstGeom>
              <a:blipFill>
                <a:blip r:embed="rId17"/>
                <a:stretch>
                  <a:fillRect r="-223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7FAB817-41CB-4B4B-A5DD-F6BA51453288}"/>
                  </a:ext>
                </a:extLst>
              </p:cNvPr>
              <p:cNvSpPr txBox="1"/>
              <p:nvPr/>
            </p:nvSpPr>
            <p:spPr>
              <a:xfrm>
                <a:off x="5868879" y="4715786"/>
                <a:ext cx="5763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:90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:60</m:t>
                      </m:r>
                    </m:oMath>
                  </m:oMathPara>
                </a14:m>
                <a:endParaRPr lang="es-ES_tradnl"/>
              </a:p>
            </p:txBody>
          </p:sp>
        </mc:Choice>
        <mc:Fallback>
          <p:sp>
            <p:nvSpPr>
              <p:cNvPr id="38" name="TextBox 37">
                <a:extLst>
                  <a:ext uri="{FF2B5EF4-FFF2-40B4-BE49-F238E27FC236}">
                    <a16:creationId xmlns:a16="http://schemas.microsoft.com/office/drawing/2014/main" id="{D7FAB817-41CB-4B4B-A5DD-F6BA51453288}"/>
                  </a:ext>
                </a:extLst>
              </p:cNvPr>
              <p:cNvSpPr txBox="1">
                <a:spLocks noRot="1" noChangeAspect="1" noMove="1" noResize="1" noEditPoints="1" noAdjustHandles="1" noChangeArrowheads="1" noChangeShapeType="1" noTextEdit="1"/>
              </p:cNvSpPr>
              <p:nvPr/>
            </p:nvSpPr>
            <p:spPr>
              <a:xfrm>
                <a:off x="5868879" y="4715786"/>
                <a:ext cx="576396" cy="646331"/>
              </a:xfrm>
              <a:prstGeom prst="rect">
                <a:avLst/>
              </a:prstGeom>
              <a:blipFill>
                <a:blip r:embed="rId18"/>
                <a:stretch>
                  <a:fillRect r="-223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253822B5-554C-2441-94A8-D221516E685E}"/>
                  </a:ext>
                </a:extLst>
              </p:cNvPr>
              <p:cNvSpPr txBox="1"/>
              <p:nvPr/>
            </p:nvSpPr>
            <p:spPr>
              <a:xfrm>
                <a:off x="5871093" y="3105834"/>
                <a:ext cx="5763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:30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:50</m:t>
                      </m:r>
                    </m:oMath>
                  </m:oMathPara>
                </a14:m>
                <a:endParaRPr lang="es-ES_tradnl"/>
              </a:p>
            </p:txBody>
          </p:sp>
        </mc:Choice>
        <mc:Fallback>
          <p:sp>
            <p:nvSpPr>
              <p:cNvPr id="39" name="TextBox 38">
                <a:extLst>
                  <a:ext uri="{FF2B5EF4-FFF2-40B4-BE49-F238E27FC236}">
                    <a16:creationId xmlns:a16="http://schemas.microsoft.com/office/drawing/2014/main" id="{253822B5-554C-2441-94A8-D221516E685E}"/>
                  </a:ext>
                </a:extLst>
              </p:cNvPr>
              <p:cNvSpPr txBox="1">
                <a:spLocks noRot="1" noChangeAspect="1" noMove="1" noResize="1" noEditPoints="1" noAdjustHandles="1" noChangeArrowheads="1" noChangeShapeType="1" noTextEdit="1"/>
              </p:cNvSpPr>
              <p:nvPr/>
            </p:nvSpPr>
            <p:spPr>
              <a:xfrm>
                <a:off x="5871093" y="3105834"/>
                <a:ext cx="576396" cy="646331"/>
              </a:xfrm>
              <a:prstGeom prst="rect">
                <a:avLst/>
              </a:prstGeom>
              <a:blipFill>
                <a:blip r:embed="rId19"/>
                <a:stretch>
                  <a:fillRect r="-221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FB5817DA-083A-4C45-8619-75819C7F1D08}"/>
                  </a:ext>
                </a:extLst>
              </p:cNvPr>
              <p:cNvSpPr txBox="1"/>
              <p:nvPr/>
            </p:nvSpPr>
            <p:spPr>
              <a:xfrm>
                <a:off x="7874113" y="1654873"/>
                <a:ext cx="5763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:10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:30</m:t>
                      </m:r>
                    </m:oMath>
                  </m:oMathPara>
                </a14:m>
                <a:endParaRPr lang="es-ES_tradnl"/>
              </a:p>
            </p:txBody>
          </p:sp>
        </mc:Choice>
        <mc:Fallback>
          <p:sp>
            <p:nvSpPr>
              <p:cNvPr id="40" name="TextBox 39">
                <a:extLst>
                  <a:ext uri="{FF2B5EF4-FFF2-40B4-BE49-F238E27FC236}">
                    <a16:creationId xmlns:a16="http://schemas.microsoft.com/office/drawing/2014/main" id="{FB5817DA-083A-4C45-8619-75819C7F1D08}"/>
                  </a:ext>
                </a:extLst>
              </p:cNvPr>
              <p:cNvSpPr txBox="1">
                <a:spLocks noRot="1" noChangeAspect="1" noMove="1" noResize="1" noEditPoints="1" noAdjustHandles="1" noChangeArrowheads="1" noChangeShapeType="1" noTextEdit="1"/>
              </p:cNvSpPr>
              <p:nvPr/>
            </p:nvSpPr>
            <p:spPr>
              <a:xfrm>
                <a:off x="7874113" y="1654873"/>
                <a:ext cx="576396" cy="646331"/>
              </a:xfrm>
              <a:prstGeom prst="rect">
                <a:avLst/>
              </a:prstGeom>
              <a:blipFill>
                <a:blip r:embed="rId20"/>
                <a:stretch>
                  <a:fillRect r="-2234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ABDF21A2-7597-AF42-B9EF-0F31FA705FFF}"/>
                  </a:ext>
                </a:extLst>
              </p:cNvPr>
              <p:cNvSpPr txBox="1"/>
              <p:nvPr/>
            </p:nvSpPr>
            <p:spPr>
              <a:xfrm>
                <a:off x="7919380" y="3105834"/>
                <a:ext cx="71187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:70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:19</m:t>
                      </m:r>
                    </m:oMath>
                  </m:oMathPara>
                </a14:m>
                <a:endParaRPr lang="es-ES_tradnl"/>
              </a:p>
            </p:txBody>
          </p:sp>
        </mc:Choice>
        <mc:Fallback>
          <p:sp>
            <p:nvSpPr>
              <p:cNvPr id="41" name="TextBox 40">
                <a:extLst>
                  <a:ext uri="{FF2B5EF4-FFF2-40B4-BE49-F238E27FC236}">
                    <a16:creationId xmlns:a16="http://schemas.microsoft.com/office/drawing/2014/main" id="{ABDF21A2-7597-AF42-B9EF-0F31FA705FFF}"/>
                  </a:ext>
                </a:extLst>
              </p:cNvPr>
              <p:cNvSpPr txBox="1">
                <a:spLocks noRot="1" noChangeAspect="1" noMove="1" noResize="1" noEditPoints="1" noAdjustHandles="1" noChangeArrowheads="1" noChangeShapeType="1" noTextEdit="1"/>
              </p:cNvSpPr>
              <p:nvPr/>
            </p:nvSpPr>
            <p:spPr>
              <a:xfrm>
                <a:off x="7919380" y="3105834"/>
                <a:ext cx="711872" cy="646331"/>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C792A1E-C146-8545-ADD4-30559B0A69F3}"/>
                  </a:ext>
                </a:extLst>
              </p:cNvPr>
              <p:cNvSpPr txBox="1"/>
              <p:nvPr/>
            </p:nvSpPr>
            <p:spPr>
              <a:xfrm>
                <a:off x="7919380" y="4810066"/>
                <a:ext cx="57639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𝑝</m:t>
                      </m:r>
                      <m:r>
                        <a:rPr lang="es-ES" b="0" i="1" smtClean="0">
                          <a:latin typeface="Cambria Math" panose="02040503050406030204" pitchFamily="18" charset="0"/>
                        </a:rPr>
                        <m:t>:20</m:t>
                      </m:r>
                    </m:oMath>
                  </m:oMathPara>
                </a14:m>
                <a:endParaRPr lang="es-ES" b="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𝑤</m:t>
                      </m:r>
                      <m:r>
                        <a:rPr lang="es-ES" b="0" i="1" smtClean="0">
                          <a:latin typeface="Cambria Math" panose="02040503050406030204" pitchFamily="18" charset="0"/>
                        </a:rPr>
                        <m:t>:40</m:t>
                      </m:r>
                    </m:oMath>
                  </m:oMathPara>
                </a14:m>
                <a:endParaRPr lang="es-ES_tradnl"/>
              </a:p>
            </p:txBody>
          </p:sp>
        </mc:Choice>
        <mc:Fallback>
          <p:sp>
            <p:nvSpPr>
              <p:cNvPr id="42" name="TextBox 41">
                <a:extLst>
                  <a:ext uri="{FF2B5EF4-FFF2-40B4-BE49-F238E27FC236}">
                    <a16:creationId xmlns:a16="http://schemas.microsoft.com/office/drawing/2014/main" id="{7C792A1E-C146-8545-ADD4-30559B0A69F3}"/>
                  </a:ext>
                </a:extLst>
              </p:cNvPr>
              <p:cNvSpPr txBox="1">
                <a:spLocks noRot="1" noChangeAspect="1" noMove="1" noResize="1" noEditPoints="1" noAdjustHandles="1" noChangeArrowheads="1" noChangeShapeType="1" noTextEdit="1"/>
              </p:cNvSpPr>
              <p:nvPr/>
            </p:nvSpPr>
            <p:spPr>
              <a:xfrm>
                <a:off x="7919380" y="4810066"/>
                <a:ext cx="576396" cy="646331"/>
              </a:xfrm>
              <a:prstGeom prst="rect">
                <a:avLst/>
              </a:prstGeom>
              <a:blipFill>
                <a:blip r:embed="rId22"/>
                <a:stretch>
                  <a:fillRect r="-22105"/>
                </a:stretch>
              </a:blipFill>
            </p:spPr>
            <p:txBody>
              <a:bodyPr/>
              <a:lstStyle/>
              <a:p>
                <a:r>
                  <a:rPr lang="en-US">
                    <a:noFill/>
                  </a:rPr>
                  <a:t> </a:t>
                </a:r>
              </a:p>
            </p:txBody>
          </p:sp>
        </mc:Fallback>
      </mc:AlternateContent>
      <p:cxnSp>
        <p:nvCxnSpPr>
          <p:cNvPr id="44" name="Curved Connector 43">
            <a:extLst>
              <a:ext uri="{FF2B5EF4-FFF2-40B4-BE49-F238E27FC236}">
                <a16:creationId xmlns:a16="http://schemas.microsoft.com/office/drawing/2014/main" id="{B12B10BF-66A5-F14C-880D-456F9A66B818}"/>
              </a:ext>
            </a:extLst>
          </p:cNvPr>
          <p:cNvCxnSpPr>
            <a:cxnSpLocks/>
            <a:stCxn id="36" idx="2"/>
            <a:endCxn id="8" idx="1"/>
          </p:cNvCxnSpPr>
          <p:nvPr/>
        </p:nvCxnSpPr>
        <p:spPr>
          <a:xfrm rot="16200000" flipH="1">
            <a:off x="7326527" y="1156698"/>
            <a:ext cx="945355" cy="323367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3902EE87-6D68-2B44-A317-14683A72B788}"/>
              </a:ext>
            </a:extLst>
          </p:cNvPr>
          <p:cNvCxnSpPr>
            <a:cxnSpLocks/>
            <a:stCxn id="39" idx="3"/>
            <a:endCxn id="11" idx="1"/>
          </p:cNvCxnSpPr>
          <p:nvPr/>
        </p:nvCxnSpPr>
        <p:spPr>
          <a:xfrm>
            <a:off x="6447489" y="3429000"/>
            <a:ext cx="2985644" cy="203051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76AF82CE-4133-9844-B9A2-8171B31D29A7}"/>
              </a:ext>
            </a:extLst>
          </p:cNvPr>
          <p:cNvCxnSpPr>
            <a:cxnSpLocks/>
            <a:stCxn id="42" idx="3"/>
            <a:endCxn id="10" idx="1"/>
          </p:cNvCxnSpPr>
          <p:nvPr/>
        </p:nvCxnSpPr>
        <p:spPr>
          <a:xfrm flipV="1">
            <a:off x="8495776" y="4352866"/>
            <a:ext cx="915548" cy="78036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urved Connector 55">
            <a:extLst>
              <a:ext uri="{FF2B5EF4-FFF2-40B4-BE49-F238E27FC236}">
                <a16:creationId xmlns:a16="http://schemas.microsoft.com/office/drawing/2014/main" id="{16996DC3-EC44-E84D-A496-143F001A8ED6}"/>
              </a:ext>
            </a:extLst>
          </p:cNvPr>
          <p:cNvCxnSpPr>
            <a:cxnSpLocks/>
            <a:stCxn id="38" idx="3"/>
            <a:endCxn id="8" idx="1"/>
          </p:cNvCxnSpPr>
          <p:nvPr/>
        </p:nvCxnSpPr>
        <p:spPr>
          <a:xfrm flipV="1">
            <a:off x="6445275" y="3246213"/>
            <a:ext cx="2970766" cy="1792739"/>
          </a:xfrm>
          <a:prstGeom prst="curvedConnector3">
            <a:avLst>
              <a:gd name="adj1" fmla="val 6208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E42F240-41EB-4E4C-B92C-60F9309D07E1}"/>
              </a:ext>
            </a:extLst>
          </p:cNvPr>
          <p:cNvSpPr txBox="1"/>
          <p:nvPr/>
        </p:nvSpPr>
        <p:spPr>
          <a:xfrm>
            <a:off x="1606609" y="5916719"/>
            <a:ext cx="8810714" cy="338554"/>
          </a:xfrm>
          <a:prstGeom prst="rect">
            <a:avLst/>
          </a:prstGeom>
          <a:noFill/>
        </p:spPr>
        <p:txBody>
          <a:bodyPr wrap="square" rtlCol="0">
            <a:spAutoFit/>
          </a:bodyPr>
          <a:lstStyle/>
          <a:p>
            <a:pPr algn="ctr"/>
            <a:r>
              <a:rPr lang="es-ES_tradnl" sz="1600"/>
              <a:t>Decisión: Si meter el objeto en alguna de las mochilas</a:t>
            </a:r>
          </a:p>
        </p:txBody>
      </p:sp>
    </p:spTree>
    <p:extLst>
      <p:ext uri="{BB962C8B-B14F-4D97-AF65-F5344CB8AC3E}">
        <p14:creationId xmlns:p14="http://schemas.microsoft.com/office/powerpoint/2010/main" val="260967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par>
                                <p:cTn id="11" presetID="3" presetClass="entr" presetSubtype="1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par>
                                <p:cTn id="14" presetID="3" presetClass="entr" presetSubtype="1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blinds(horizontal)">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fill="hold"/>
                                        <p:tgtEl>
                                          <p:spTgt spid="60"/>
                                        </p:tgtEl>
                                        <p:attrNameLst>
                                          <p:attrName>ppt_x</p:attrName>
                                        </p:attrNameLst>
                                      </p:cBhvr>
                                      <p:tavLst>
                                        <p:tav tm="0">
                                          <p:val>
                                            <p:strVal val="#ppt_x"/>
                                          </p:val>
                                        </p:tav>
                                        <p:tav tm="100000">
                                          <p:val>
                                            <p:strVal val="#ppt_x"/>
                                          </p:val>
                                        </p:tav>
                                      </p:tavLst>
                                    </p:anim>
                                    <p:anim calcmode="lin" valueType="num">
                                      <p:cBhvr additive="base">
                                        <p:cTn id="2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5E0B-DC77-394D-A73C-DA20C39F7660}"/>
              </a:ext>
            </a:extLst>
          </p:cNvPr>
          <p:cNvSpPr>
            <a:spLocks noGrp="1"/>
          </p:cNvSpPr>
          <p:nvPr>
            <p:ph type="title"/>
          </p:nvPr>
        </p:nvSpPr>
        <p:spPr/>
        <p:txBody>
          <a:bodyPr/>
          <a:lstStyle/>
          <a:p>
            <a:r>
              <a:rPr lang="es-ES_tradnl"/>
              <a:t>Descripción del problema y variantes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B27BF64-65B8-8E4E-83EA-E99226EEB55D}"/>
                  </a:ext>
                </a:extLst>
              </p:cNvPr>
              <p:cNvSpPr txBox="1"/>
              <p:nvPr/>
            </p:nvSpPr>
            <p:spPr>
              <a:xfrm>
                <a:off x="5766226" y="2052918"/>
                <a:ext cx="3521285" cy="26305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max</m:t>
                          </m:r>
                        </m:fName>
                        <m:e>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𝑚</m:t>
                              </m:r>
                            </m:sup>
                            <m:e>
                              <m:nary>
                                <m:naryPr>
                                  <m:chr m:val="∑"/>
                                  <m:supHide m:val="on"/>
                                  <m:ctrlPr>
                                    <a:rPr lang="es-ES" i="1">
                                      <a:latin typeface="Cambria Math" panose="02040503050406030204" pitchFamily="18" charset="0"/>
                                    </a:rPr>
                                  </m:ctrlPr>
                                </m:naryPr>
                                <m:sub>
                                  <m:r>
                                    <a:rPr lang="es-ES" b="0" i="1" smtClean="0">
                                      <a:latin typeface="Cambria Math" panose="02040503050406030204" pitchFamily="18" charset="0"/>
                                    </a:rPr>
                                    <m:t>𝑗</m:t>
                                  </m:r>
                                  <m:r>
                                    <a:rPr lang="es-ES" i="1">
                                      <a:latin typeface="Cambria Math" panose="02040503050406030204" pitchFamily="18" charset="0"/>
                                    </a:rPr>
                                    <m:t>=1</m:t>
                                  </m:r>
                                  <m:r>
                                    <a:rPr lang="es-ES" b="0" i="1" smtClean="0">
                                      <a:latin typeface="Cambria Math" panose="02040503050406030204" pitchFamily="18" charset="0"/>
                                    </a:rPr>
                                    <m:t>𝑛</m:t>
                                  </m:r>
                                </m:sub>
                                <m:sup/>
                                <m:e>
                                  <m:sSub>
                                    <m:sSubPr>
                                      <m:ctrlPr>
                                        <a:rPr lang="es-ES" b="0" i="1" smtClean="0">
                                          <a:latin typeface="Cambria Math" panose="02040503050406030204" pitchFamily="18" charset="0"/>
                                        </a:rPr>
                                      </m:ctrlPr>
                                    </m:sSubPr>
                                    <m:e>
                                      <m:r>
                                        <a:rPr lang="es-ES" b="0" i="1" smtClean="0">
                                          <a:latin typeface="Cambria Math" panose="02040503050406030204" pitchFamily="18" charset="0"/>
                                        </a:rPr>
                                        <m:t>𝑝</m:t>
                                      </m:r>
                                    </m:e>
                                    <m:sub>
                                      <m:r>
                                        <a:rPr lang="es-ES" b="0" i="1" smtClean="0">
                                          <a:latin typeface="Cambria Math" panose="02040503050406030204" pitchFamily="18" charset="0"/>
                                        </a:rPr>
                                        <m:t>𝑗</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𝑖𝑗</m:t>
                                      </m:r>
                                    </m:sub>
                                  </m:sSub>
                                </m:e>
                              </m:nary>
                            </m:e>
                          </m:nary>
                        </m:e>
                      </m:func>
                    </m:oMath>
                  </m:oMathPara>
                </a14:m>
                <a:endParaRPr lang="es-ES" b="0"/>
              </a:p>
              <a:p>
                <a:pPr/>
                <a14:m>
                  <m:oMathPara xmlns:m="http://schemas.openxmlformats.org/officeDocument/2006/math">
                    <m:oMathParaPr>
                      <m:jc m:val="centerGroup"/>
                    </m:oMathParaPr>
                    <m:oMath xmlns:m="http://schemas.openxmlformats.org/officeDocument/2006/math">
                      <m:nary>
                        <m:naryPr>
                          <m:chr m:val="∑"/>
                          <m:ctrlPr>
                            <a:rPr lang="es-ES" b="0" i="1" smtClean="0">
                              <a:latin typeface="Cambria Math" panose="02040503050406030204" pitchFamily="18" charset="0"/>
                            </a:rPr>
                          </m:ctrlPr>
                        </m:naryPr>
                        <m:sub>
                          <m:r>
                            <a:rPr lang="es-ES" b="0" i="1" smtClean="0">
                              <a:latin typeface="Cambria Math" panose="02040503050406030204" pitchFamily="18" charset="0"/>
                            </a:rPr>
                            <m:t>𝑗</m:t>
                          </m:r>
                          <m:r>
                            <a:rPr lang="es-ES" b="0" i="1" smtClean="0">
                              <a:latin typeface="Cambria Math" panose="02040503050406030204" pitchFamily="18" charset="0"/>
                            </a:rPr>
                            <m:t>=1</m:t>
                          </m:r>
                        </m:sub>
                        <m:sup>
                          <m:r>
                            <a:rPr lang="es-ES" b="0" i="1" smtClean="0">
                              <a:latin typeface="Cambria Math" panose="02040503050406030204" pitchFamily="18" charset="0"/>
                            </a:rPr>
                            <m:t>𝑛</m:t>
                          </m:r>
                        </m:sup>
                        <m:e>
                          <m:sSub>
                            <m:sSubPr>
                              <m:ctrlPr>
                                <a:rPr lang="es-ES" b="0" i="1" smtClean="0">
                                  <a:latin typeface="Cambria Math" panose="02040503050406030204" pitchFamily="18" charset="0"/>
                                </a:rPr>
                              </m:ctrlPr>
                            </m:sSubPr>
                            <m:e>
                              <m:r>
                                <a:rPr lang="es-ES" b="0" i="1" smtClean="0">
                                  <a:latin typeface="Cambria Math" panose="02040503050406030204" pitchFamily="18" charset="0"/>
                                </a:rPr>
                                <m:t>𝑤</m:t>
                              </m:r>
                            </m:e>
                            <m:sub>
                              <m:r>
                                <a:rPr lang="es-ES" b="0" i="1" smtClean="0">
                                  <a:latin typeface="Cambria Math" panose="02040503050406030204" pitchFamily="18" charset="0"/>
                                </a:rPr>
                                <m:t>𝑗</m:t>
                              </m:r>
                            </m:sub>
                          </m:sSub>
                          <m:sSub>
                            <m:sSubPr>
                              <m:ctrlPr>
                                <a:rPr lang="es-ES" b="0" i="1" smtClean="0">
                                  <a:latin typeface="Cambria Math" panose="02040503050406030204" pitchFamily="18" charset="0"/>
                                </a:rPr>
                              </m:ctrlPr>
                            </m:sSubPr>
                            <m:e>
                              <m:r>
                                <a:rPr lang="es-ES" b="0" i="1" smtClean="0">
                                  <a:latin typeface="Cambria Math" panose="02040503050406030204" pitchFamily="18" charset="0"/>
                                </a:rPr>
                                <m:t>𝑥</m:t>
                              </m:r>
                            </m:e>
                            <m:sub>
                              <m:r>
                                <a:rPr lang="es-ES" b="0" i="1" smtClean="0">
                                  <a:latin typeface="Cambria Math" panose="02040503050406030204" pitchFamily="18" charset="0"/>
                                </a:rPr>
                                <m:t>𝑖𝑗</m:t>
                              </m:r>
                            </m:sub>
                          </m:sSub>
                        </m:e>
                      </m:nary>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𝑖</m:t>
                          </m:r>
                        </m:sub>
                      </m:sSub>
                      <m:r>
                        <a:rPr lang="es-ES" b="0" i="1" smtClean="0">
                          <a:latin typeface="Cambria Math" panose="02040503050406030204" pitchFamily="18" charset="0"/>
                        </a:rPr>
                        <m:t> ∀</m:t>
                      </m:r>
                      <m:r>
                        <a:rPr lang="es-ES" b="0" i="1" smtClean="0">
                          <a:latin typeface="Cambria Math" panose="02040503050406030204" pitchFamily="18" charset="0"/>
                        </a:rPr>
                        <m:t>𝑖</m:t>
                      </m:r>
                      <m:r>
                        <a:rPr lang="es-ES" b="0" i="1" smtClean="0">
                          <a:latin typeface="Cambria Math" panose="02040503050406030204" pitchFamily="18" charset="0"/>
                        </a:rPr>
                        <m:t>=1,…,</m:t>
                      </m:r>
                      <m:r>
                        <a:rPr lang="es-ES" b="0" i="1" smtClean="0">
                          <a:latin typeface="Cambria Math" panose="02040503050406030204" pitchFamily="18" charset="0"/>
                        </a:rPr>
                        <m:t>𝑚</m:t>
                      </m:r>
                    </m:oMath>
                  </m:oMathPara>
                </a14:m>
                <a:endParaRPr lang="es-ES" b="0"/>
              </a:p>
              <a:p>
                <a:pPr/>
                <a14:m>
                  <m:oMathPara xmlns:m="http://schemas.openxmlformats.org/officeDocument/2006/math">
                    <m:oMathParaPr>
                      <m:jc m:val="centerGroup"/>
                    </m:oMathParaPr>
                    <m:oMath xmlns:m="http://schemas.openxmlformats.org/officeDocument/2006/math">
                      <m:nary>
                        <m:naryPr>
                          <m:chr m:val="∑"/>
                          <m:ctrlPr>
                            <a:rPr lang="es-ES" i="1">
                              <a:latin typeface="Cambria Math" panose="02040503050406030204" pitchFamily="18" charset="0"/>
                            </a:rPr>
                          </m:ctrlPr>
                        </m:naryPr>
                        <m:sub>
                          <m:r>
                            <a:rPr lang="es-ES" b="0" i="1" smtClean="0">
                              <a:latin typeface="Cambria Math" panose="02040503050406030204" pitchFamily="18" charset="0"/>
                            </a:rPr>
                            <m:t>𝑖</m:t>
                          </m:r>
                          <m:r>
                            <a:rPr lang="es-ES" i="1">
                              <a:latin typeface="Cambria Math" panose="02040503050406030204" pitchFamily="18" charset="0"/>
                            </a:rPr>
                            <m:t>=1</m:t>
                          </m:r>
                        </m:sub>
                        <m:sup>
                          <m:r>
                            <a:rPr lang="es-ES" b="0" i="1" smtClean="0">
                              <a:latin typeface="Cambria Math" panose="02040503050406030204" pitchFamily="18" charset="0"/>
                            </a:rPr>
                            <m:t>𝑚</m:t>
                          </m:r>
                        </m:sup>
                        <m:e>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𝑖𝑗</m:t>
                              </m:r>
                            </m:sub>
                          </m:sSub>
                        </m:e>
                      </m:nary>
                      <m:r>
                        <a:rPr lang="es-ES" i="1">
                          <a:latin typeface="Cambria Math" panose="02040503050406030204" pitchFamily="18" charset="0"/>
                        </a:rPr>
                        <m:t>≤</m:t>
                      </m:r>
                      <m:r>
                        <a:rPr lang="es-ES" b="0" i="1" smtClean="0">
                          <a:latin typeface="Cambria Math" panose="02040503050406030204" pitchFamily="18" charset="0"/>
                        </a:rPr>
                        <m:t>1</m:t>
                      </m:r>
                      <m:r>
                        <a:rPr lang="es-ES" i="1">
                          <a:latin typeface="Cambria Math" panose="02040503050406030204" pitchFamily="18" charset="0"/>
                        </a:rPr>
                        <m:t> ∀</m:t>
                      </m:r>
                      <m:r>
                        <a:rPr lang="es-ES" b="0" i="1" smtClean="0">
                          <a:latin typeface="Cambria Math" panose="02040503050406030204" pitchFamily="18" charset="0"/>
                        </a:rPr>
                        <m:t>𝑗</m:t>
                      </m:r>
                      <m:r>
                        <a:rPr lang="es-ES" i="1">
                          <a:latin typeface="Cambria Math" panose="02040503050406030204" pitchFamily="18" charset="0"/>
                        </a:rPr>
                        <m:t>=1,…</m:t>
                      </m:r>
                      <m:r>
                        <a:rPr lang="es-ES" b="0" i="1" smtClean="0">
                          <a:latin typeface="Cambria Math" panose="02040503050406030204" pitchFamily="18" charset="0"/>
                        </a:rPr>
                        <m:t>,</m:t>
                      </m:r>
                      <m:r>
                        <a:rPr lang="es-ES" b="0" i="1" smtClean="0">
                          <a:latin typeface="Cambria Math" panose="02040503050406030204" pitchFamily="18" charset="0"/>
                        </a:rPr>
                        <m:t>𝑛</m:t>
                      </m:r>
                    </m:oMath>
                  </m:oMathPara>
                </a14:m>
                <a:endParaRPr lang="es-ES_tradnl"/>
              </a:p>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𝑖𝑗</m:t>
                          </m:r>
                        </m:sub>
                      </m:sSub>
                      <m:r>
                        <a:rPr lang="es-ES" b="0" i="1" smtClean="0">
                          <a:latin typeface="Cambria Math" panose="02040503050406030204" pitchFamily="18" charset="0"/>
                        </a:rPr>
                        <m:t>∈</m:t>
                      </m:r>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0,1</m:t>
                          </m:r>
                        </m:e>
                      </m:d>
                      <m:r>
                        <a:rPr lang="es-ES" b="0" i="1" smtClean="0">
                          <a:latin typeface="Cambria Math" panose="02040503050406030204" pitchFamily="18" charset="0"/>
                        </a:rPr>
                        <m:t> </m:t>
                      </m:r>
                      <m:r>
                        <a:rPr lang="es-ES" i="1" smtClean="0">
                          <a:latin typeface="Cambria Math" panose="02040503050406030204" pitchFamily="18" charset="0"/>
                        </a:rPr>
                        <m:t>∀</m:t>
                      </m:r>
                      <m:r>
                        <a:rPr lang="es-ES" i="1" smtClean="0">
                          <a:latin typeface="Cambria Math" panose="02040503050406030204" pitchFamily="18" charset="0"/>
                        </a:rPr>
                        <m:t>𝑖</m:t>
                      </m:r>
                      <m:r>
                        <a:rPr lang="es-ES" i="1" smtClean="0">
                          <a:latin typeface="Cambria Math" panose="02040503050406030204" pitchFamily="18" charset="0"/>
                        </a:rPr>
                        <m:t>=1,…,</m:t>
                      </m:r>
                      <m:r>
                        <a:rPr lang="es-ES" b="0" i="1" smtClean="0">
                          <a:latin typeface="Cambria Math" panose="02040503050406030204" pitchFamily="18" charset="0"/>
                        </a:rPr>
                        <m:t>𝑚</m:t>
                      </m:r>
                      <m:r>
                        <a:rPr lang="es-ES" b="0" i="1" smtClean="0">
                          <a:latin typeface="Cambria Math" panose="02040503050406030204" pitchFamily="18" charset="0"/>
                        </a:rPr>
                        <m:t>;</m:t>
                      </m:r>
                      <m:r>
                        <a:rPr lang="es-ES" b="0" i="1" smtClean="0">
                          <a:latin typeface="Cambria Math" panose="02040503050406030204" pitchFamily="18" charset="0"/>
                        </a:rPr>
                        <m:t>𝑗</m:t>
                      </m:r>
                      <m:r>
                        <a:rPr lang="es-ES" b="0" i="1" smtClean="0">
                          <a:latin typeface="Cambria Math" panose="02040503050406030204" pitchFamily="18" charset="0"/>
                        </a:rPr>
                        <m:t>=1,…,</m:t>
                      </m:r>
                      <m:r>
                        <a:rPr lang="es-ES" b="0" i="1" smtClean="0">
                          <a:latin typeface="Cambria Math" panose="02040503050406030204" pitchFamily="18" charset="0"/>
                        </a:rPr>
                        <m:t>𝑛</m:t>
                      </m:r>
                    </m:oMath>
                  </m:oMathPara>
                </a14:m>
                <a:endParaRPr lang="es-ES_tradnl"/>
              </a:p>
            </p:txBody>
          </p:sp>
        </mc:Choice>
        <mc:Fallback>
          <p:sp>
            <p:nvSpPr>
              <p:cNvPr id="4" name="TextBox 3">
                <a:extLst>
                  <a:ext uri="{FF2B5EF4-FFF2-40B4-BE49-F238E27FC236}">
                    <a16:creationId xmlns:a16="http://schemas.microsoft.com/office/drawing/2014/main" id="{7B27BF64-65B8-8E4E-83EA-E99226EEB55D}"/>
                  </a:ext>
                </a:extLst>
              </p:cNvPr>
              <p:cNvSpPr txBox="1">
                <a:spLocks noRot="1" noChangeAspect="1" noMove="1" noResize="1" noEditPoints="1" noAdjustHandles="1" noChangeArrowheads="1" noChangeShapeType="1" noTextEdit="1"/>
              </p:cNvSpPr>
              <p:nvPr/>
            </p:nvSpPr>
            <p:spPr>
              <a:xfrm>
                <a:off x="5766226" y="2052918"/>
                <a:ext cx="3521285" cy="2630592"/>
              </a:xfrm>
              <a:prstGeom prst="rect">
                <a:avLst/>
              </a:prstGeom>
              <a:blipFill>
                <a:blip r:embed="rId2"/>
                <a:stretch>
                  <a:fillRect l="-346" r="-173" b="-20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E849D88-6655-AF4F-9290-3CD3F1638326}"/>
                  </a:ext>
                </a:extLst>
              </p:cNvPr>
              <p:cNvSpPr txBox="1">
                <a:spLocks/>
              </p:cNvSpPr>
              <p:nvPr/>
            </p:nvSpPr>
            <p:spPr>
              <a:xfrm>
                <a:off x="1103312" y="2052918"/>
                <a:ext cx="3561821" cy="48050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s-ES_tradnl"/>
                  <a:t>Dado un set de n ítems con pesos </a:t>
                </a:r>
                <a14:m>
                  <m:oMath xmlns:m="http://schemas.openxmlformats.org/officeDocument/2006/math">
                    <m:r>
                      <a:rPr lang="es-ES" i="1" smtClean="0">
                        <a:latin typeface="Cambria Math" panose="02040503050406030204" pitchFamily="18" charset="0"/>
                      </a:rPr>
                      <m:t>𝑤</m:t>
                    </m:r>
                  </m:oMath>
                </a14:m>
                <a:r>
                  <a:rPr lang="es-ES_tradnl"/>
                  <a:t> y ganancias </a:t>
                </a:r>
                <a14:m>
                  <m:oMath xmlns:m="http://schemas.openxmlformats.org/officeDocument/2006/math">
                    <m:r>
                      <a:rPr lang="es-ES" i="1" smtClean="0">
                        <a:latin typeface="Cambria Math" panose="02040503050406030204" pitchFamily="18" charset="0"/>
                      </a:rPr>
                      <m:t>𝑝</m:t>
                    </m:r>
                  </m:oMath>
                </a14:m>
                <a:r>
                  <a:rPr lang="es-ES_tradnl"/>
                  <a:t> distintas y un set de m mochilas con capacidades distintas se debe empacar las mochilas de forma que se maximice la ganancia total y la capacidad de las mochilas se respete</a:t>
                </a:r>
              </a:p>
              <a:p>
                <a:r>
                  <a:rPr lang="es-ES_tradnl"/>
                  <a:t>Es un problema fuertemente NP-</a:t>
                </a:r>
                <a:r>
                  <a:rPr lang="es-ES_tradnl" err="1"/>
                  <a:t>Hard</a:t>
                </a:r>
                <a:endParaRPr lang="es-ES_tradnl"/>
              </a:p>
              <a:p>
                <a:endParaRPr lang="es-ES_tradnl"/>
              </a:p>
            </p:txBody>
          </p:sp>
        </mc:Choice>
        <mc:Fallback>
          <p:sp>
            <p:nvSpPr>
              <p:cNvPr id="7" name="Content Placeholder 2">
                <a:extLst>
                  <a:ext uri="{FF2B5EF4-FFF2-40B4-BE49-F238E27FC236}">
                    <a16:creationId xmlns:a16="http://schemas.microsoft.com/office/drawing/2014/main" id="{7E849D88-6655-AF4F-9290-3CD3F1638326}"/>
                  </a:ext>
                </a:extLst>
              </p:cNvPr>
              <p:cNvSpPr txBox="1">
                <a:spLocks noRot="1" noChangeAspect="1" noMove="1" noResize="1" noEditPoints="1" noAdjustHandles="1" noChangeArrowheads="1" noChangeShapeType="1" noTextEdit="1"/>
              </p:cNvSpPr>
              <p:nvPr/>
            </p:nvSpPr>
            <p:spPr>
              <a:xfrm>
                <a:off x="1103312" y="2052918"/>
                <a:ext cx="3561821" cy="4805082"/>
              </a:xfrm>
              <a:prstGeom prst="rect">
                <a:avLst/>
              </a:prstGeom>
              <a:blipFill>
                <a:blip r:embed="rId3"/>
                <a:stretch>
                  <a:fillRect l="-1027" t="-761" r="-308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A588664-451A-6249-861D-A7257F882236}"/>
              </a:ext>
            </a:extLst>
          </p:cNvPr>
          <p:cNvSpPr txBox="1"/>
          <p:nvPr/>
        </p:nvSpPr>
        <p:spPr>
          <a:xfrm>
            <a:off x="5633974" y="5725682"/>
            <a:ext cx="3785787" cy="923330"/>
          </a:xfrm>
          <a:prstGeom prst="rect">
            <a:avLst/>
          </a:prstGeom>
          <a:noFill/>
        </p:spPr>
        <p:txBody>
          <a:bodyPr wrap="square" rtlCol="0">
            <a:spAutoFit/>
          </a:bodyPr>
          <a:lstStyle/>
          <a:p>
            <a:pPr algn="ctr"/>
            <a:r>
              <a:rPr lang="es-ES_tradnl"/>
              <a:t>0-1 </a:t>
            </a:r>
            <a:r>
              <a:rPr lang="es-ES_tradnl" err="1"/>
              <a:t>Multiple</a:t>
            </a:r>
            <a:r>
              <a:rPr lang="es-ES_tradnl"/>
              <a:t> </a:t>
            </a:r>
            <a:r>
              <a:rPr lang="es-ES_tradnl" err="1"/>
              <a:t>Knapsack</a:t>
            </a:r>
            <a:r>
              <a:rPr lang="es-ES_tradnl"/>
              <a:t> </a:t>
            </a:r>
            <a:r>
              <a:rPr lang="es-ES_tradnl" err="1"/>
              <a:t>Problem</a:t>
            </a:r>
            <a:r>
              <a:rPr lang="es-ES_tradnl"/>
              <a:t> (MKP)</a:t>
            </a:r>
          </a:p>
          <a:p>
            <a:pPr algn="ctr"/>
            <a:endParaRPr lang="es-ES_tradnl"/>
          </a:p>
        </p:txBody>
      </p:sp>
      <p:sp>
        <p:nvSpPr>
          <p:cNvPr id="10" name="TextBox 9">
            <a:extLst>
              <a:ext uri="{FF2B5EF4-FFF2-40B4-BE49-F238E27FC236}">
                <a16:creationId xmlns:a16="http://schemas.microsoft.com/office/drawing/2014/main" id="{6DE5E9E9-0201-C44B-9CEC-0D0A9D1F147D}"/>
              </a:ext>
            </a:extLst>
          </p:cNvPr>
          <p:cNvSpPr txBox="1"/>
          <p:nvPr/>
        </p:nvSpPr>
        <p:spPr>
          <a:xfrm>
            <a:off x="9424554" y="2358639"/>
            <a:ext cx="2341548" cy="261610"/>
          </a:xfrm>
          <a:prstGeom prst="rect">
            <a:avLst/>
          </a:prstGeom>
          <a:noFill/>
        </p:spPr>
        <p:txBody>
          <a:bodyPr wrap="square" rtlCol="0">
            <a:spAutoFit/>
          </a:bodyPr>
          <a:lstStyle/>
          <a:p>
            <a:r>
              <a:rPr lang="es-ES_tradnl" sz="1100">
                <a:solidFill>
                  <a:schemeClr val="accent3"/>
                </a:solidFill>
              </a:rPr>
              <a:t>Maximización de ganancia</a:t>
            </a:r>
          </a:p>
        </p:txBody>
      </p:sp>
      <p:sp>
        <p:nvSpPr>
          <p:cNvPr id="11" name="TextBox 10">
            <a:extLst>
              <a:ext uri="{FF2B5EF4-FFF2-40B4-BE49-F238E27FC236}">
                <a16:creationId xmlns:a16="http://schemas.microsoft.com/office/drawing/2014/main" id="{B4C92FD0-B4C7-1246-8E55-3BA69A4AB595}"/>
              </a:ext>
            </a:extLst>
          </p:cNvPr>
          <p:cNvSpPr txBox="1"/>
          <p:nvPr/>
        </p:nvSpPr>
        <p:spPr>
          <a:xfrm>
            <a:off x="9424554" y="3042284"/>
            <a:ext cx="2341548" cy="430887"/>
          </a:xfrm>
          <a:prstGeom prst="rect">
            <a:avLst/>
          </a:prstGeom>
          <a:noFill/>
        </p:spPr>
        <p:txBody>
          <a:bodyPr wrap="square" rtlCol="0">
            <a:spAutoFit/>
          </a:bodyPr>
          <a:lstStyle/>
          <a:p>
            <a:r>
              <a:rPr lang="es-ES_tradnl" sz="1100">
                <a:solidFill>
                  <a:schemeClr val="accent3"/>
                </a:solidFill>
              </a:rPr>
              <a:t>La capacidad de cada mochila debe ser respetada</a:t>
            </a:r>
          </a:p>
        </p:txBody>
      </p:sp>
      <p:sp>
        <p:nvSpPr>
          <p:cNvPr id="12" name="TextBox 11">
            <a:extLst>
              <a:ext uri="{FF2B5EF4-FFF2-40B4-BE49-F238E27FC236}">
                <a16:creationId xmlns:a16="http://schemas.microsoft.com/office/drawing/2014/main" id="{4209161B-9BD7-C84B-B862-3B42167F68D7}"/>
              </a:ext>
            </a:extLst>
          </p:cNvPr>
          <p:cNvSpPr txBox="1"/>
          <p:nvPr/>
        </p:nvSpPr>
        <p:spPr>
          <a:xfrm>
            <a:off x="9440189" y="3806865"/>
            <a:ext cx="2341548" cy="430887"/>
          </a:xfrm>
          <a:prstGeom prst="rect">
            <a:avLst/>
          </a:prstGeom>
          <a:noFill/>
        </p:spPr>
        <p:txBody>
          <a:bodyPr wrap="square" rtlCol="0">
            <a:spAutoFit/>
          </a:bodyPr>
          <a:lstStyle/>
          <a:p>
            <a:r>
              <a:rPr lang="es-ES_tradnl" sz="1100">
                <a:solidFill>
                  <a:schemeClr val="accent3"/>
                </a:solidFill>
              </a:rPr>
              <a:t>Un ítem solo puede ser asignado a una mochila</a:t>
            </a:r>
          </a:p>
        </p:txBody>
      </p:sp>
    </p:spTree>
    <p:extLst>
      <p:ext uri="{BB962C8B-B14F-4D97-AF65-F5344CB8AC3E}">
        <p14:creationId xmlns:p14="http://schemas.microsoft.com/office/powerpoint/2010/main" val="25818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3500-8BAD-414F-BBA1-2C421A02EB10}"/>
              </a:ext>
            </a:extLst>
          </p:cNvPr>
          <p:cNvSpPr>
            <a:spLocks noGrp="1"/>
          </p:cNvSpPr>
          <p:nvPr>
            <p:ph type="title"/>
          </p:nvPr>
        </p:nvSpPr>
        <p:spPr/>
        <p:txBody>
          <a:bodyPr/>
          <a:lstStyle/>
          <a:p>
            <a:r>
              <a:rPr lang="es-ES_tradnl"/>
              <a:t>Usos en la vida real</a:t>
            </a:r>
          </a:p>
        </p:txBody>
      </p:sp>
      <p:sp>
        <p:nvSpPr>
          <p:cNvPr id="3" name="Content Placeholder 2">
            <a:extLst>
              <a:ext uri="{FF2B5EF4-FFF2-40B4-BE49-F238E27FC236}">
                <a16:creationId xmlns:a16="http://schemas.microsoft.com/office/drawing/2014/main" id="{F3B581CC-6C87-7948-95E0-15C683BF49FF}"/>
              </a:ext>
            </a:extLst>
          </p:cNvPr>
          <p:cNvSpPr>
            <a:spLocks noGrp="1"/>
          </p:cNvSpPr>
          <p:nvPr>
            <p:ph idx="1"/>
          </p:nvPr>
        </p:nvSpPr>
        <p:spPr>
          <a:xfrm>
            <a:off x="1103313" y="2052918"/>
            <a:ext cx="4535488" cy="4195481"/>
          </a:xfrm>
        </p:spPr>
        <p:txBody>
          <a:bodyPr>
            <a:normAutofit lnSpcReduction="10000"/>
          </a:bodyPr>
          <a:lstStyle/>
          <a:p>
            <a:pPr algn="just"/>
            <a:r>
              <a:rPr lang="es-ES_tradnl"/>
              <a:t>El MKP tiene muchas aplicaciones en la vida real como el reparto de tareas entre agentes autónomos, subastas continuas de doble llamada, planificación de tareas en PC con varios procesadores, carga de vehículos, asignación de espacio en estantes de </a:t>
            </a:r>
            <a:r>
              <a:rPr lang="es-ES_tradnl" err="1"/>
              <a:t>Retail</a:t>
            </a:r>
            <a:r>
              <a:rPr lang="es-ES_tradnl"/>
              <a:t>, asignación de presupuestos de capital y el reparto de archivos en el espacio de dispositivos de almacenamiento para maximizar el espacio disponible. </a:t>
            </a:r>
          </a:p>
        </p:txBody>
      </p:sp>
      <p:pic>
        <p:nvPicPr>
          <p:cNvPr id="1026" name="Picture 2" descr="max retail store shelves -">
            <a:extLst>
              <a:ext uri="{FF2B5EF4-FFF2-40B4-BE49-F238E27FC236}">
                <a16:creationId xmlns:a16="http://schemas.microsoft.com/office/drawing/2014/main" id="{E7AF118A-F3C1-7C45-9BB3-5BFE718216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2000" r="96500">
                        <a14:foregroundMark x1="14500" y1="25167" x2="3167" y2="25000"/>
                        <a14:foregroundMark x1="3167" y1="25000" x2="4833" y2="61667"/>
                        <a14:foregroundMark x1="4833" y1="61667" x2="3512" y2="66539"/>
                        <a14:foregroundMark x1="4169" y1="74784" x2="6333" y2="78333"/>
                        <a14:foregroundMark x1="6333" y1="78333" x2="16833" y2="79000"/>
                        <a14:foregroundMark x1="16833" y1="79000" x2="39828" y2="73954"/>
                        <a14:foregroundMark x1="89903" y1="61509" x2="92500" y2="60333"/>
                        <a14:foregroundMark x1="89362" y1="61754" x2="89706" y2="61598"/>
                        <a14:foregroundMark x1="92500" y1="60333" x2="95500" y2="50667"/>
                        <a14:foregroundMark x1="95500" y1="50667" x2="94667" y2="32333"/>
                        <a14:foregroundMark x1="94667" y1="32333" x2="26333" y2="28500"/>
                        <a14:foregroundMark x1="3167" y1="23167" x2="74167" y2="28333"/>
                        <a14:foregroundMark x1="3500" y1="24000" x2="8667" y2="71167"/>
                        <a14:foregroundMark x1="8667" y1="71167" x2="6333" y2="78000"/>
                        <a14:foregroundMark x1="6333" y1="78000" x2="38333" y2="73500"/>
                        <a14:foregroundMark x1="73167" y1="29500" x2="80833" y2="29333"/>
                        <a14:foregroundMark x1="80833" y1="29333" x2="95167" y2="29500"/>
                        <a14:foregroundMark x1="95167" y1="29500" x2="97167" y2="52000"/>
                        <a14:foregroundMark x1="97167" y1="52000" x2="96500" y2="59167"/>
                        <a14:foregroundMark x1="89063" y1="59993" x2="84500" y2="60500"/>
                        <a14:foregroundMark x1="96500" y1="59167" x2="89158" y2="59983"/>
                        <a14:foregroundMark x1="2000" y1="22833" x2="95167" y2="29833"/>
                        <a14:backgroundMark x1="3167" y1="71667" x2="3167" y2="71667"/>
                        <a14:backgroundMark x1="38500" y1="76333" x2="84500" y2="66000"/>
                        <a14:backgroundMark x1="87833" y1="63667" x2="84667" y2="64667"/>
                        <a14:backgroundMark x1="333" y1="62333" x2="2167" y2="85333"/>
                        <a14:backgroundMark x1="86500" y1="63833" x2="86500" y2="63833"/>
                        <a14:backgroundMark x1="86000" y1="63500" x2="87000" y2="63500"/>
                        <a14:backgroundMark x1="87500" y1="63000" x2="88333" y2="63167"/>
                        <a14:backgroundMark x1="89167" y1="62667" x2="89167" y2="62667"/>
                        <a14:backgroundMark x1="88500" y1="62833" x2="88500" y2="62833"/>
                        <a14:backgroundMark x1="87000" y1="63667" x2="88333" y2="63167"/>
                        <a14:backgroundMark x1="88500" y1="63500" x2="89000" y2="63000"/>
                        <a14:backgroundMark x1="90500" y1="63000" x2="90000" y2="62333"/>
                      </a14:backgroundRemoval>
                    </a14:imgEffect>
                  </a14:imgLayer>
                </a14:imgProps>
              </a:ext>
              <a:ext uri="{28A0092B-C50C-407E-A947-70E740481C1C}">
                <a14:useLocalDpi xmlns:a14="http://schemas.microsoft.com/office/drawing/2010/main" val="0"/>
              </a:ext>
            </a:extLst>
          </a:blip>
          <a:srcRect/>
          <a:stretch>
            <a:fillRect/>
          </a:stretch>
        </p:blipFill>
        <p:spPr bwMode="auto">
          <a:xfrm>
            <a:off x="9163574" y="3753538"/>
            <a:ext cx="2267992" cy="22679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 application&#10;&#10;Description automatically generated">
            <a:extLst>
              <a:ext uri="{FF2B5EF4-FFF2-40B4-BE49-F238E27FC236}">
                <a16:creationId xmlns:a16="http://schemas.microsoft.com/office/drawing/2014/main" id="{F8FD59D2-5D2C-5D4D-A69F-F9A3F9E5ABF3}"/>
              </a:ext>
            </a:extLst>
          </p:cNvPr>
          <p:cNvPicPr>
            <a:picLocks noChangeAspect="1"/>
          </p:cNvPicPr>
          <p:nvPr/>
        </p:nvPicPr>
        <p:blipFill>
          <a:blip r:embed="rId4"/>
          <a:stretch>
            <a:fillRect/>
          </a:stretch>
        </p:blipFill>
        <p:spPr>
          <a:xfrm>
            <a:off x="8874375" y="1893677"/>
            <a:ext cx="2846389" cy="1184156"/>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696A50B0-AD06-F94B-8189-ADAC8ABB0A3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8913" l="554" r="97786">
                        <a14:foregroundMark x1="18266" y1="41739" x2="15867" y2="38478"/>
                        <a14:foregroundMark x1="57749" y1="44565" x2="64576" y2="46957"/>
                        <a14:foregroundMark x1="64576" y1="46957" x2="57380" y2="44348"/>
                        <a14:foregroundMark x1="57380" y1="44348" x2="56458" y2="43043"/>
                        <a14:foregroundMark x1="85978" y1="39565" x2="87269" y2="43261"/>
                        <a14:foregroundMark x1="94834" y1="38043" x2="95387" y2="44130"/>
                        <a14:foregroundMark x1="91513" y1="55870" x2="97970" y2="67609"/>
                        <a14:foregroundMark x1="554" y1="68261" x2="10332" y2="53478"/>
                        <a14:foregroundMark x1="10332" y1="53478" x2="14391" y2="54565"/>
                        <a14:foregroundMark x1="16236" y1="71739" x2="14207" y2="71087"/>
                        <a14:foregroundMark x1="29705" y1="55870" x2="22509" y2="55435"/>
                        <a14:foregroundMark x1="22509" y1="55435" x2="28782" y2="51739"/>
                        <a14:foregroundMark x1="28782" y1="51739" x2="26199" y2="55870"/>
                        <a14:foregroundMark x1="44649" y1="80652" x2="39114" y2="97609"/>
                        <a14:foregroundMark x1="39114" y1="97609" x2="39114" y2="98913"/>
                        <a14:foregroundMark x1="64945" y1="90652" x2="67897" y2="91957"/>
                        <a14:backgroundMark x1="3690" y1="91739" x2="5720" y2="82391"/>
                        <a14:backgroundMark x1="5720" y1="82391" x2="7749" y2="79565"/>
                        <a14:backgroundMark x1="19373" y1="51522" x2="20849" y2="59783"/>
                        <a14:backgroundMark x1="20849" y1="59783" x2="25092" y2="63913"/>
                      </a14:backgroundRemoval>
                    </a14:imgEffect>
                  </a14:imgLayer>
                </a14:imgProps>
              </a:ext>
            </a:extLst>
          </a:blip>
          <a:stretch>
            <a:fillRect/>
          </a:stretch>
        </p:blipFill>
        <p:spPr>
          <a:xfrm>
            <a:off x="6446464" y="3804543"/>
            <a:ext cx="1986336" cy="1685820"/>
          </a:xfrm>
          <a:prstGeom prst="rect">
            <a:avLst/>
          </a:prstGeom>
        </p:spPr>
      </p:pic>
      <p:pic>
        <p:nvPicPr>
          <p:cNvPr id="19" name="Picture 18" descr="A close up of a computer&#10;&#10;Description automatically generated">
            <a:extLst>
              <a:ext uri="{FF2B5EF4-FFF2-40B4-BE49-F238E27FC236}">
                <a16:creationId xmlns:a16="http://schemas.microsoft.com/office/drawing/2014/main" id="{201D3CC3-C496-3744-973E-60471232854F}"/>
              </a:ext>
            </a:extLst>
          </p:cNvPr>
          <p:cNvPicPr>
            <a:picLocks noChangeAspect="1"/>
          </p:cNvPicPr>
          <p:nvPr/>
        </p:nvPicPr>
        <p:blipFill>
          <a:blip r:embed="rId7"/>
          <a:stretch>
            <a:fillRect/>
          </a:stretch>
        </p:blipFill>
        <p:spPr>
          <a:xfrm>
            <a:off x="5954416" y="1893677"/>
            <a:ext cx="2478384" cy="1859861"/>
          </a:xfrm>
          <a:prstGeom prst="rect">
            <a:avLst/>
          </a:prstGeom>
        </p:spPr>
      </p:pic>
    </p:spTree>
    <p:extLst>
      <p:ext uri="{BB962C8B-B14F-4D97-AF65-F5344CB8AC3E}">
        <p14:creationId xmlns:p14="http://schemas.microsoft.com/office/powerpoint/2010/main" val="836054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F990C-2420-344A-9389-70FD10E5AA87}"/>
              </a:ext>
            </a:extLst>
          </p:cNvPr>
          <p:cNvSpPr>
            <a:spLocks noGrp="1"/>
          </p:cNvSpPr>
          <p:nvPr>
            <p:ph type="title"/>
          </p:nvPr>
        </p:nvSpPr>
        <p:spPr/>
        <p:txBody>
          <a:bodyPr/>
          <a:lstStyle/>
          <a:p>
            <a:r>
              <a:rPr lang="es-ES_tradnl"/>
              <a:t>Análisis de Literatura</a:t>
            </a:r>
          </a:p>
        </p:txBody>
      </p:sp>
      <p:sp>
        <p:nvSpPr>
          <p:cNvPr id="3" name="Content Placeholder 2">
            <a:extLst>
              <a:ext uri="{FF2B5EF4-FFF2-40B4-BE49-F238E27FC236}">
                <a16:creationId xmlns:a16="http://schemas.microsoft.com/office/drawing/2014/main" id="{62876ECA-1C48-B04C-824A-F9746AD3D3CA}"/>
              </a:ext>
            </a:extLst>
          </p:cNvPr>
          <p:cNvSpPr>
            <a:spLocks noGrp="1"/>
          </p:cNvSpPr>
          <p:nvPr>
            <p:ph idx="1"/>
          </p:nvPr>
        </p:nvSpPr>
        <p:spPr/>
        <p:txBody>
          <a:bodyPr>
            <a:normAutofit/>
          </a:bodyPr>
          <a:lstStyle/>
          <a:p>
            <a:r>
              <a:rPr lang="es-ES_tradnl"/>
              <a:t>Dado que es NP-Complete, los algoritmos de estado del arte son basados en </a:t>
            </a:r>
            <a:r>
              <a:rPr lang="es-ES_tradnl" err="1"/>
              <a:t>Branch</a:t>
            </a:r>
            <a:r>
              <a:rPr lang="es-ES_tradnl"/>
              <a:t> &amp; </a:t>
            </a:r>
            <a:r>
              <a:rPr lang="es-ES_tradnl" err="1"/>
              <a:t>Bound</a:t>
            </a:r>
            <a:r>
              <a:rPr lang="es-ES_tradnl"/>
              <a:t> (</a:t>
            </a:r>
            <a:r>
              <a:rPr lang="en-CA" err="1"/>
              <a:t>Pisinger’s</a:t>
            </a:r>
            <a:r>
              <a:rPr lang="en-CA"/>
              <a:t> </a:t>
            </a:r>
            <a:r>
              <a:rPr lang="en-CA" err="1"/>
              <a:t>Mulknap</a:t>
            </a:r>
            <a:r>
              <a:rPr lang="en-CA"/>
              <a:t> algorithm </a:t>
            </a:r>
            <a:r>
              <a:rPr lang="es-ES_tradnl"/>
              <a:t>) </a:t>
            </a:r>
          </a:p>
          <a:p>
            <a:pPr lvl="1"/>
            <a:r>
              <a:rPr lang="es-ES_tradnl" err="1"/>
              <a:t>Bin-Completion</a:t>
            </a:r>
            <a:r>
              <a:rPr lang="es-ES_tradnl"/>
              <a:t>: Basado en la conceptualización por </a:t>
            </a:r>
            <a:r>
              <a:rPr lang="es-ES_tradnl" err="1"/>
              <a:t>bins</a:t>
            </a:r>
            <a:r>
              <a:rPr lang="es-ES_tradnl"/>
              <a:t> con criterios de dominancia fuertes y de simetría.(n/m&lt;4)</a:t>
            </a:r>
          </a:p>
          <a:p>
            <a:pPr lvl="1"/>
            <a:r>
              <a:rPr lang="es-ES_tradnl" err="1"/>
              <a:t>Bound</a:t>
            </a:r>
            <a:r>
              <a:rPr lang="es-ES_tradnl"/>
              <a:t> and </a:t>
            </a:r>
            <a:r>
              <a:rPr lang="es-ES_tradnl" err="1"/>
              <a:t>Bound</a:t>
            </a:r>
            <a:r>
              <a:rPr lang="es-ES_tradnl"/>
              <a:t>: Se podan los nodos heurísticamente buscando validar el </a:t>
            </a:r>
            <a:r>
              <a:rPr lang="es-ES_tradnl" err="1"/>
              <a:t>upper</a:t>
            </a:r>
            <a:r>
              <a:rPr lang="es-ES_tradnl"/>
              <a:t> </a:t>
            </a:r>
            <a:r>
              <a:rPr lang="es-ES_tradnl" err="1"/>
              <a:t>bound</a:t>
            </a:r>
            <a:r>
              <a:rPr lang="es-ES_tradnl"/>
              <a:t> </a:t>
            </a:r>
            <a:r>
              <a:rPr lang="es-ES_tradnl" err="1"/>
              <a:t>optimistico</a:t>
            </a:r>
            <a:r>
              <a:rPr lang="es-ES_tradnl"/>
              <a:t> del nodo</a:t>
            </a:r>
          </a:p>
          <a:p>
            <a:r>
              <a:rPr lang="es-ES_tradnl"/>
              <a:t>Formulaciones </a:t>
            </a:r>
            <a:r>
              <a:rPr lang="es-ES_tradnl" err="1"/>
              <a:t>Pseudopolinómicas</a:t>
            </a:r>
            <a:r>
              <a:rPr lang="es-ES_tradnl"/>
              <a:t> a través de grafos</a:t>
            </a:r>
          </a:p>
          <a:p>
            <a:r>
              <a:rPr lang="es-ES_tradnl"/>
              <a:t>Uso de metaheurísticas como algoritmos evolucionarios y genéticos que buscan soluciones candidatas sin dominar. Se desempeñan bien en instancias difíciles donde los pesos y las ganancias están altamente correlacionadas</a:t>
            </a:r>
          </a:p>
          <a:p>
            <a:endParaRPr lang="es-ES_tradnl"/>
          </a:p>
        </p:txBody>
      </p:sp>
    </p:spTree>
    <p:extLst>
      <p:ext uri="{BB962C8B-B14F-4D97-AF65-F5344CB8AC3E}">
        <p14:creationId xmlns:p14="http://schemas.microsoft.com/office/powerpoint/2010/main" val="415631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3EB4-1925-7C46-9C0E-35D4BC4268E8}"/>
              </a:ext>
            </a:extLst>
          </p:cNvPr>
          <p:cNvSpPr>
            <a:spLocks noGrp="1"/>
          </p:cNvSpPr>
          <p:nvPr>
            <p:ph type="title"/>
          </p:nvPr>
        </p:nvSpPr>
        <p:spPr/>
        <p:txBody>
          <a:bodyPr/>
          <a:lstStyle/>
          <a:p>
            <a:r>
              <a:rPr lang="es-ES_tradnl"/>
              <a:t>Descripción de las Instancias</a:t>
            </a:r>
          </a:p>
        </p:txBody>
      </p:sp>
      <p:sp>
        <p:nvSpPr>
          <p:cNvPr id="3" name="Content Placeholder 2">
            <a:extLst>
              <a:ext uri="{FF2B5EF4-FFF2-40B4-BE49-F238E27FC236}">
                <a16:creationId xmlns:a16="http://schemas.microsoft.com/office/drawing/2014/main" id="{5C41AC3E-A9E1-5943-9968-C3A1AFD51899}"/>
              </a:ext>
            </a:extLst>
          </p:cNvPr>
          <p:cNvSpPr>
            <a:spLocks noGrp="1"/>
          </p:cNvSpPr>
          <p:nvPr>
            <p:ph idx="1"/>
          </p:nvPr>
        </p:nvSpPr>
        <p:spPr>
          <a:xfrm>
            <a:off x="276835" y="1535558"/>
            <a:ext cx="9948619" cy="4195481"/>
          </a:xfrm>
        </p:spPr>
        <p:txBody>
          <a:bodyPr>
            <a:normAutofit/>
          </a:bodyPr>
          <a:lstStyle/>
          <a:p>
            <a:r>
              <a:rPr lang="en-CA"/>
              <a:t>Para las </a:t>
            </a:r>
            <a:r>
              <a:rPr lang="en-CA" err="1"/>
              <a:t>distintas</a:t>
            </a:r>
            <a:r>
              <a:rPr lang="en-CA"/>
              <a:t> </a:t>
            </a:r>
            <a:r>
              <a:rPr lang="en-CA" err="1"/>
              <a:t>implementaciones</a:t>
            </a:r>
            <a:r>
              <a:rPr lang="en-CA"/>
              <a:t> se </a:t>
            </a:r>
            <a:r>
              <a:rPr lang="en-CA" err="1"/>
              <a:t>probó</a:t>
            </a:r>
            <a:r>
              <a:rPr lang="en-CA"/>
              <a:t> el </a:t>
            </a:r>
            <a:r>
              <a:rPr lang="en-CA" err="1"/>
              <a:t>grupo</a:t>
            </a:r>
            <a:r>
              <a:rPr lang="en-CA"/>
              <a:t> de </a:t>
            </a:r>
            <a:r>
              <a:rPr lang="en-CA" err="1"/>
              <a:t>intancias</a:t>
            </a:r>
            <a:r>
              <a:rPr lang="en-CA"/>
              <a:t> “SMALL” y “FK1” </a:t>
            </a:r>
            <a:r>
              <a:rPr lang="en-CA" err="1"/>
              <a:t>propuestas</a:t>
            </a:r>
            <a:r>
              <a:rPr lang="en-CA"/>
              <a:t> por </a:t>
            </a:r>
            <a:r>
              <a:rPr lang="it-IT"/>
              <a:t>M. Dell'Amico, M. </a:t>
            </a:r>
            <a:r>
              <a:rPr lang="it-IT" err="1"/>
              <a:t>Delorme</a:t>
            </a:r>
            <a:r>
              <a:rPr lang="it-IT"/>
              <a:t>, M. </a:t>
            </a:r>
            <a:r>
              <a:rPr lang="it-IT" err="1"/>
              <a:t>Iori</a:t>
            </a:r>
            <a:r>
              <a:rPr lang="it-IT"/>
              <a:t>, and S. Martello en 2018, </a:t>
            </a:r>
            <a:r>
              <a:rPr lang="it-IT" err="1"/>
              <a:t>creadas</a:t>
            </a:r>
            <a:r>
              <a:rPr lang="it-IT"/>
              <a:t> por </a:t>
            </a:r>
            <a:r>
              <a:rPr lang="it-IT" err="1"/>
              <a:t>los</a:t>
            </a:r>
            <a:r>
              <a:rPr lang="it-IT"/>
              <a:t> </a:t>
            </a:r>
            <a:r>
              <a:rPr lang="it-IT" err="1"/>
              <a:t>autores</a:t>
            </a:r>
            <a:r>
              <a:rPr lang="it-IT"/>
              <a:t> </a:t>
            </a:r>
            <a:r>
              <a:rPr lang="it-IT" err="1"/>
              <a:t>aleatoriamente</a:t>
            </a:r>
            <a:r>
              <a:rPr lang="it-IT"/>
              <a:t> con </a:t>
            </a:r>
            <a:r>
              <a:rPr lang="it-IT" err="1"/>
              <a:t>diferentes</a:t>
            </a:r>
            <a:r>
              <a:rPr lang="it-IT"/>
              <a:t> </a:t>
            </a:r>
            <a:r>
              <a:rPr lang="it-IT" err="1"/>
              <a:t>semillas</a:t>
            </a:r>
            <a:r>
              <a:rPr lang="it-IT"/>
              <a:t>:</a:t>
            </a:r>
          </a:p>
          <a:p>
            <a:endParaRPr lang="it-IT"/>
          </a:p>
          <a:p>
            <a:endParaRPr lang="en-CA"/>
          </a:p>
          <a:p>
            <a:endParaRPr lang="es-ES_tradnl"/>
          </a:p>
        </p:txBody>
      </p:sp>
      <p:graphicFrame>
        <p:nvGraphicFramePr>
          <p:cNvPr id="4" name="Tabla 3">
            <a:extLst>
              <a:ext uri="{FF2B5EF4-FFF2-40B4-BE49-F238E27FC236}">
                <a16:creationId xmlns:a16="http://schemas.microsoft.com/office/drawing/2014/main" id="{C61C04D0-B504-40B4-9F38-77F32C1DA796}"/>
              </a:ext>
            </a:extLst>
          </p:cNvPr>
          <p:cNvGraphicFramePr>
            <a:graphicFrameLocks noGrp="1"/>
          </p:cNvGraphicFramePr>
          <p:nvPr>
            <p:extLst>
              <p:ext uri="{D42A27DB-BD31-4B8C-83A1-F6EECF244321}">
                <p14:modId xmlns:p14="http://schemas.microsoft.com/office/powerpoint/2010/main" val="2670854424"/>
              </p:ext>
            </p:extLst>
          </p:nvPr>
        </p:nvGraphicFramePr>
        <p:xfrm>
          <a:off x="5890264" y="3494943"/>
          <a:ext cx="2928084" cy="2246436"/>
        </p:xfrm>
        <a:graphic>
          <a:graphicData uri="http://schemas.openxmlformats.org/drawingml/2006/table">
            <a:tbl>
              <a:tblPr>
                <a:tableStyleId>{10A1B5D5-9B99-4C35-A422-299274C87663}</a:tableStyleId>
              </a:tblPr>
              <a:tblGrid>
                <a:gridCol w="976028">
                  <a:extLst>
                    <a:ext uri="{9D8B030D-6E8A-4147-A177-3AD203B41FA5}">
                      <a16:colId xmlns:a16="http://schemas.microsoft.com/office/drawing/2014/main" val="191386306"/>
                    </a:ext>
                  </a:extLst>
                </a:gridCol>
                <a:gridCol w="976028">
                  <a:extLst>
                    <a:ext uri="{9D8B030D-6E8A-4147-A177-3AD203B41FA5}">
                      <a16:colId xmlns:a16="http://schemas.microsoft.com/office/drawing/2014/main" val="70613742"/>
                    </a:ext>
                  </a:extLst>
                </a:gridCol>
                <a:gridCol w="976028">
                  <a:extLst>
                    <a:ext uri="{9D8B030D-6E8A-4147-A177-3AD203B41FA5}">
                      <a16:colId xmlns:a16="http://schemas.microsoft.com/office/drawing/2014/main" val="2110967240"/>
                    </a:ext>
                  </a:extLst>
                </a:gridCol>
              </a:tblGrid>
              <a:tr h="249604">
                <a:tc gridSpan="3">
                  <a:txBody>
                    <a:bodyPr/>
                    <a:lstStyle/>
                    <a:p>
                      <a:pPr algn="ctr" fontAlgn="b"/>
                      <a:r>
                        <a:rPr lang="es-CO" sz="1400" b="1" u="none" strike="noStrike">
                          <a:effectLst/>
                        </a:rPr>
                        <a:t>SMALL</a:t>
                      </a:r>
                      <a:endParaRPr lang="es-CO"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958070973"/>
                  </a:ext>
                </a:extLst>
              </a:tr>
              <a:tr h="249604">
                <a:tc>
                  <a:txBody>
                    <a:bodyPr/>
                    <a:lstStyle/>
                    <a:p>
                      <a:pPr algn="ctr" fontAlgn="ctr"/>
                      <a:r>
                        <a:rPr lang="es-CO" sz="1400" b="1" u="none" strike="noStrike">
                          <a:effectLst/>
                        </a:rPr>
                        <a:t>n</a:t>
                      </a:r>
                      <a:endParaRPr lang="es-CO"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O" sz="1400" b="1" u="none" strike="noStrike">
                          <a:effectLst/>
                        </a:rPr>
                        <a:t>m</a:t>
                      </a:r>
                      <a:endParaRPr lang="es-CO"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O" sz="1400" b="1" u="none" strike="noStrike">
                          <a:effectLst/>
                        </a:rPr>
                        <a:t>Cantidad</a:t>
                      </a:r>
                      <a:endParaRPr lang="es-CO"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2479504"/>
                  </a:ext>
                </a:extLst>
              </a:tr>
              <a:tr h="249604">
                <a:tc>
                  <a:txBody>
                    <a:bodyPr/>
                    <a:lstStyle/>
                    <a:p>
                      <a:pPr algn="r" fontAlgn="b"/>
                      <a:r>
                        <a:rPr lang="es-CO" sz="1400" u="none" strike="noStrike">
                          <a:effectLst/>
                        </a:rPr>
                        <a:t>20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10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6133983"/>
                  </a:ext>
                </a:extLst>
              </a:tr>
              <a:tr h="249604">
                <a:tc>
                  <a:txBody>
                    <a:bodyPr/>
                    <a:lstStyle/>
                    <a:p>
                      <a:pPr algn="r" fontAlgn="b"/>
                      <a:r>
                        <a:rPr lang="es-CO" sz="1400" u="none" strike="noStrike">
                          <a:effectLst/>
                        </a:rPr>
                        <a:t>20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20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2640643"/>
                  </a:ext>
                </a:extLst>
              </a:tr>
              <a:tr h="249604">
                <a:tc>
                  <a:txBody>
                    <a:bodyPr/>
                    <a:lstStyle/>
                    <a:p>
                      <a:pPr algn="r" fontAlgn="b"/>
                      <a:r>
                        <a:rPr lang="es-CO" sz="1400" u="none" strike="noStrike">
                          <a:effectLst/>
                        </a:rPr>
                        <a:t>40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10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407408"/>
                  </a:ext>
                </a:extLst>
              </a:tr>
              <a:tr h="249604">
                <a:tc>
                  <a:txBody>
                    <a:bodyPr/>
                    <a:lstStyle/>
                    <a:p>
                      <a:pPr algn="r" fontAlgn="b"/>
                      <a:r>
                        <a:rPr lang="es-CO" sz="1400" u="none" strike="noStrike">
                          <a:effectLst/>
                        </a:rPr>
                        <a:t>40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20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4752607"/>
                  </a:ext>
                </a:extLst>
              </a:tr>
              <a:tr h="249604">
                <a:tc>
                  <a:txBody>
                    <a:bodyPr/>
                    <a:lstStyle/>
                    <a:p>
                      <a:pPr algn="r" fontAlgn="b"/>
                      <a:r>
                        <a:rPr lang="es-CO" sz="1400" u="none" strike="noStrike">
                          <a:effectLst/>
                        </a:rPr>
                        <a:t>60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10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1865464"/>
                  </a:ext>
                </a:extLst>
              </a:tr>
              <a:tr h="249604">
                <a:tc>
                  <a:txBody>
                    <a:bodyPr/>
                    <a:lstStyle/>
                    <a:p>
                      <a:pPr algn="r" fontAlgn="b"/>
                      <a:r>
                        <a:rPr lang="es-CO" sz="1400" u="none" strike="noStrike">
                          <a:effectLst/>
                        </a:rPr>
                        <a:t>60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20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624256"/>
                  </a:ext>
                </a:extLst>
              </a:tr>
              <a:tr h="249604">
                <a:tc gridSpan="2">
                  <a:txBody>
                    <a:bodyPr/>
                    <a:lstStyle/>
                    <a:p>
                      <a:pPr algn="ctr" fontAlgn="ctr"/>
                      <a:r>
                        <a:rPr lang="es-CO" sz="1400" b="1" u="none" strike="noStrike">
                          <a:effectLst/>
                        </a:rPr>
                        <a:t>Total Instancia</a:t>
                      </a:r>
                      <a:endParaRPr lang="es-CO"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s-CO"/>
                    </a:p>
                  </a:txBody>
                  <a:tcPr/>
                </a:tc>
                <a:tc>
                  <a:txBody>
                    <a:bodyPr/>
                    <a:lstStyle/>
                    <a:p>
                      <a:pPr algn="r" fontAlgn="b"/>
                      <a:r>
                        <a:rPr lang="es-CO" sz="1400" b="1" u="none" strike="noStrike">
                          <a:effectLst/>
                        </a:rPr>
                        <a:t>180</a:t>
                      </a:r>
                      <a:endParaRPr lang="es-CO"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462676"/>
                  </a:ext>
                </a:extLst>
              </a:tr>
            </a:tbl>
          </a:graphicData>
        </a:graphic>
      </p:graphicFrame>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E71CEA41-6C60-4CB4-BB09-F636CD5AB098}"/>
                  </a:ext>
                </a:extLst>
              </p:cNvPr>
              <p:cNvSpPr txBox="1">
                <a:spLocks/>
              </p:cNvSpPr>
              <p:nvPr/>
            </p:nvSpPr>
            <p:spPr>
              <a:xfrm>
                <a:off x="909209" y="3143251"/>
                <a:ext cx="4535488" cy="318867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a:r>
                  <a:rPr lang="es-ES_tradnl"/>
                  <a:t>El formato de las instancias es:</a:t>
                </a:r>
              </a:p>
              <a:p>
                <a:pPr algn="just"/>
                <a:r>
                  <a:rPr lang="es-ES_tradnl"/>
                  <a:t>Número de Mochilas (</a:t>
                </a:r>
                <a14:m>
                  <m:oMath xmlns:m="http://schemas.openxmlformats.org/officeDocument/2006/math">
                    <m:r>
                      <a:rPr lang="es-ES_tradnl" i="1" dirty="0" smtClean="0">
                        <a:latin typeface="Cambria Math" panose="02040503050406030204" pitchFamily="18" charset="0"/>
                      </a:rPr>
                      <m:t>𝑚</m:t>
                    </m:r>
                  </m:oMath>
                </a14:m>
                <a:r>
                  <a:rPr lang="es-ES_tradnl"/>
                  <a:t>).</a:t>
                </a:r>
              </a:p>
              <a:p>
                <a:pPr algn="just"/>
                <a:r>
                  <a:rPr lang="es-ES_tradnl"/>
                  <a:t>Número de Ítems (</a:t>
                </a:r>
                <a14:m>
                  <m:oMath xmlns:m="http://schemas.openxmlformats.org/officeDocument/2006/math">
                    <m:r>
                      <a:rPr lang="es-ES_tradnl" i="1" dirty="0" smtClean="0">
                        <a:latin typeface="Cambria Math" panose="02040503050406030204" pitchFamily="18" charset="0"/>
                      </a:rPr>
                      <m:t>𝑛</m:t>
                    </m:r>
                  </m:oMath>
                </a14:m>
                <a:r>
                  <a:rPr lang="es-ES_tradnl"/>
                  <a:t>).</a:t>
                </a:r>
              </a:p>
              <a:p>
                <a:pPr algn="just"/>
                <a:r>
                  <a:rPr lang="es-ES_tradnl"/>
                  <a:t>Para el ítem </a:t>
                </a:r>
                <a14:m>
                  <m:oMath xmlns:m="http://schemas.openxmlformats.org/officeDocument/2006/math">
                    <m:r>
                      <a:rPr lang="es-CO" b="0" i="1" dirty="0" smtClean="0">
                        <a:latin typeface="Cambria Math" panose="02040503050406030204" pitchFamily="18" charset="0"/>
                      </a:rPr>
                      <m:t>𝑗</m:t>
                    </m:r>
                  </m:oMath>
                </a14:m>
                <a:r>
                  <a:rPr lang="es-ES_tradnl"/>
                  <a:t> existe un peso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𝑤</m:t>
                        </m:r>
                      </m:e>
                      <m:sub>
                        <m:r>
                          <a:rPr lang="es-CO" b="0" i="1" smtClean="0">
                            <a:latin typeface="Cambria Math" panose="02040503050406030204" pitchFamily="18" charset="0"/>
                          </a:rPr>
                          <m:t>𝑗</m:t>
                        </m:r>
                      </m:sub>
                    </m:sSub>
                  </m:oMath>
                </a14:m>
                <a:r>
                  <a:rPr lang="es-ES_tradnl"/>
                  <a:t>.</a:t>
                </a:r>
              </a:p>
              <a:p>
                <a:pPr algn="just"/>
                <a:r>
                  <a:rPr lang="es-ES_tradnl"/>
                  <a:t>Para el ítem </a:t>
                </a:r>
                <a14:m>
                  <m:oMath xmlns:m="http://schemas.openxmlformats.org/officeDocument/2006/math">
                    <m:r>
                      <a:rPr lang="es-CO" b="0" i="1" dirty="0" smtClean="0">
                        <a:latin typeface="Cambria Math" panose="02040503050406030204" pitchFamily="18" charset="0"/>
                      </a:rPr>
                      <m:t>𝑗</m:t>
                    </m:r>
                  </m:oMath>
                </a14:m>
                <a:r>
                  <a:rPr lang="es-ES_tradnl"/>
                  <a:t> existe un beneficio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𝑝</m:t>
                        </m:r>
                      </m:e>
                      <m:sub>
                        <m:r>
                          <a:rPr lang="es-CO" b="0" i="1" smtClean="0">
                            <a:latin typeface="Cambria Math" panose="02040503050406030204" pitchFamily="18" charset="0"/>
                          </a:rPr>
                          <m:t>𝑗</m:t>
                        </m:r>
                      </m:sub>
                    </m:sSub>
                  </m:oMath>
                </a14:m>
                <a:r>
                  <a:rPr lang="es-ES_tradnl"/>
                  <a:t>.</a:t>
                </a:r>
              </a:p>
              <a:p>
                <a:pPr algn="just"/>
                <a:r>
                  <a:rPr lang="es-ES_tradnl"/>
                  <a:t>Para la mochila </a:t>
                </a:r>
                <a14:m>
                  <m:oMath xmlns:m="http://schemas.openxmlformats.org/officeDocument/2006/math">
                    <m:r>
                      <a:rPr lang="es-CO" b="0" i="1" smtClean="0">
                        <a:latin typeface="Cambria Math" panose="02040503050406030204" pitchFamily="18" charset="0"/>
                      </a:rPr>
                      <m:t>𝑖</m:t>
                    </m:r>
                  </m:oMath>
                </a14:m>
                <a:r>
                  <a:rPr lang="es-ES_tradnl"/>
                  <a:t> existe una capacidad </a:t>
                </a:r>
                <a14:m>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𝑐</m:t>
                        </m:r>
                      </m:e>
                      <m:sub>
                        <m:r>
                          <a:rPr lang="es-CO" b="0" i="1" smtClean="0">
                            <a:latin typeface="Cambria Math" panose="02040503050406030204" pitchFamily="18" charset="0"/>
                          </a:rPr>
                          <m:t>𝑖</m:t>
                        </m:r>
                      </m:sub>
                    </m:sSub>
                  </m:oMath>
                </a14:m>
                <a:r>
                  <a:rPr lang="es-ES_tradnl"/>
                  <a:t>.</a:t>
                </a:r>
              </a:p>
              <a:p>
                <a:pPr algn="just"/>
                <a:endParaRPr lang="es-ES_tradnl"/>
              </a:p>
            </p:txBody>
          </p:sp>
        </mc:Choice>
        <mc:Fallback>
          <p:sp>
            <p:nvSpPr>
              <p:cNvPr id="5" name="Content Placeholder 2">
                <a:extLst>
                  <a:ext uri="{FF2B5EF4-FFF2-40B4-BE49-F238E27FC236}">
                    <a16:creationId xmlns:a16="http://schemas.microsoft.com/office/drawing/2014/main" id="{E71CEA41-6C60-4CB4-BB09-F636CD5AB098}"/>
                  </a:ext>
                </a:extLst>
              </p:cNvPr>
              <p:cNvSpPr txBox="1">
                <a:spLocks noRot="1" noChangeAspect="1" noMove="1" noResize="1" noEditPoints="1" noAdjustHandles="1" noChangeArrowheads="1" noChangeShapeType="1" noTextEdit="1"/>
              </p:cNvSpPr>
              <p:nvPr/>
            </p:nvSpPr>
            <p:spPr>
              <a:xfrm>
                <a:off x="909209" y="3143251"/>
                <a:ext cx="4535488" cy="3188676"/>
              </a:xfrm>
              <a:prstGeom prst="rect">
                <a:avLst/>
              </a:prstGeom>
              <a:blipFill>
                <a:blip r:embed="rId2"/>
                <a:stretch>
                  <a:fillRect l="-672" t="-2103" r="-1478"/>
                </a:stretch>
              </a:blipFill>
            </p:spPr>
            <p:txBody>
              <a:bodyPr/>
              <a:lstStyle/>
              <a:p>
                <a:r>
                  <a:rPr lang="en-US">
                    <a:noFill/>
                  </a:rPr>
                  <a:t> </a:t>
                </a:r>
              </a:p>
            </p:txBody>
          </p:sp>
        </mc:Fallback>
      </mc:AlternateContent>
      <p:graphicFrame>
        <p:nvGraphicFramePr>
          <p:cNvPr id="6" name="Tabla 5">
            <a:extLst>
              <a:ext uri="{FF2B5EF4-FFF2-40B4-BE49-F238E27FC236}">
                <a16:creationId xmlns:a16="http://schemas.microsoft.com/office/drawing/2014/main" id="{027370A8-67A2-4D51-A364-80297EF2B551}"/>
              </a:ext>
            </a:extLst>
          </p:cNvPr>
          <p:cNvGraphicFramePr>
            <a:graphicFrameLocks noGrp="1"/>
          </p:cNvGraphicFramePr>
          <p:nvPr>
            <p:extLst>
              <p:ext uri="{D42A27DB-BD31-4B8C-83A1-F6EECF244321}">
                <p14:modId xmlns:p14="http://schemas.microsoft.com/office/powerpoint/2010/main" val="3187983412"/>
              </p:ext>
            </p:extLst>
          </p:nvPr>
        </p:nvGraphicFramePr>
        <p:xfrm>
          <a:off x="9096862" y="3494943"/>
          <a:ext cx="2928084" cy="2246436"/>
        </p:xfrm>
        <a:graphic>
          <a:graphicData uri="http://schemas.openxmlformats.org/drawingml/2006/table">
            <a:tbl>
              <a:tblPr>
                <a:tableStyleId>{10A1B5D5-9B99-4C35-A422-299274C87663}</a:tableStyleId>
              </a:tblPr>
              <a:tblGrid>
                <a:gridCol w="976028">
                  <a:extLst>
                    <a:ext uri="{9D8B030D-6E8A-4147-A177-3AD203B41FA5}">
                      <a16:colId xmlns:a16="http://schemas.microsoft.com/office/drawing/2014/main" val="191386306"/>
                    </a:ext>
                  </a:extLst>
                </a:gridCol>
                <a:gridCol w="976028">
                  <a:extLst>
                    <a:ext uri="{9D8B030D-6E8A-4147-A177-3AD203B41FA5}">
                      <a16:colId xmlns:a16="http://schemas.microsoft.com/office/drawing/2014/main" val="70613742"/>
                    </a:ext>
                  </a:extLst>
                </a:gridCol>
                <a:gridCol w="976028">
                  <a:extLst>
                    <a:ext uri="{9D8B030D-6E8A-4147-A177-3AD203B41FA5}">
                      <a16:colId xmlns:a16="http://schemas.microsoft.com/office/drawing/2014/main" val="2110967240"/>
                    </a:ext>
                  </a:extLst>
                </a:gridCol>
              </a:tblGrid>
              <a:tr h="249604">
                <a:tc gridSpan="3">
                  <a:txBody>
                    <a:bodyPr/>
                    <a:lstStyle/>
                    <a:p>
                      <a:pPr algn="ctr" fontAlgn="b"/>
                      <a:r>
                        <a:rPr lang="es-CO" sz="1400" b="1" u="none" strike="noStrike">
                          <a:effectLst/>
                        </a:rPr>
                        <a:t>FK1</a:t>
                      </a:r>
                      <a:endParaRPr lang="es-CO" sz="1400" b="1"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958070973"/>
                  </a:ext>
                </a:extLst>
              </a:tr>
              <a:tr h="249604">
                <a:tc>
                  <a:txBody>
                    <a:bodyPr/>
                    <a:lstStyle/>
                    <a:p>
                      <a:pPr algn="ctr" fontAlgn="ctr"/>
                      <a:r>
                        <a:rPr lang="es-CO" sz="1400" b="1" u="none" strike="noStrike">
                          <a:effectLst/>
                        </a:rPr>
                        <a:t>n</a:t>
                      </a:r>
                      <a:endParaRPr lang="es-CO"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O" sz="1400" b="1" u="none" strike="noStrike">
                          <a:effectLst/>
                        </a:rPr>
                        <a:t>m</a:t>
                      </a:r>
                      <a:endParaRPr lang="es-CO"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s-CO" sz="1400" b="1" u="none" strike="noStrike">
                          <a:effectLst/>
                        </a:rPr>
                        <a:t>Cantidad</a:t>
                      </a:r>
                      <a:endParaRPr lang="es-CO"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2479504"/>
                  </a:ext>
                </a:extLst>
              </a:tr>
              <a:tr h="249604">
                <a:tc>
                  <a:txBody>
                    <a:bodyPr/>
                    <a:lstStyle/>
                    <a:p>
                      <a:pPr algn="r" fontAlgn="b"/>
                      <a:r>
                        <a:rPr lang="es-CO" sz="1400" b="0" i="0" u="none" strike="noStrike">
                          <a:solidFill>
                            <a:srgbClr val="000000"/>
                          </a:solidFill>
                          <a:effectLst/>
                          <a:latin typeface="Calibri" panose="020F0502020204030204" pitchFamily="34" charset="0"/>
                        </a:rPr>
                        <a:t>60</a:t>
                      </a:r>
                    </a:p>
                  </a:txBody>
                  <a:tcPr marL="9525" marR="9525" marT="9525" marB="0" anchor="b"/>
                </a:tc>
                <a:tc>
                  <a:txBody>
                    <a:bodyPr/>
                    <a:lstStyle/>
                    <a:p>
                      <a:pPr algn="r" fontAlgn="b"/>
                      <a:r>
                        <a:rPr lang="es-CO" sz="1400" u="none" strike="noStrike">
                          <a:effectLst/>
                        </a:rPr>
                        <a:t>30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26133983"/>
                  </a:ext>
                </a:extLst>
              </a:tr>
              <a:tr h="249604">
                <a:tc>
                  <a:txBody>
                    <a:bodyPr/>
                    <a:lstStyle/>
                    <a:p>
                      <a:pPr algn="r" fontAlgn="b"/>
                      <a:r>
                        <a:rPr lang="es-CO" sz="1400" u="none" strike="noStrike">
                          <a:effectLst/>
                        </a:rPr>
                        <a:t>45</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b="0" i="0" u="none" strike="noStrike">
                          <a:solidFill>
                            <a:srgbClr val="000000"/>
                          </a:solidFill>
                          <a:effectLst/>
                          <a:latin typeface="Calibri" panose="020F0502020204030204" pitchFamily="34" charset="0"/>
                        </a:rPr>
                        <a:t>15</a:t>
                      </a: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2640643"/>
                  </a:ext>
                </a:extLst>
              </a:tr>
              <a:tr h="249604">
                <a:tc>
                  <a:txBody>
                    <a:bodyPr/>
                    <a:lstStyle/>
                    <a:p>
                      <a:pPr algn="r" fontAlgn="b"/>
                      <a:r>
                        <a:rPr lang="es-CO" sz="1400" b="0" i="0" u="none" strike="noStrike">
                          <a:solidFill>
                            <a:srgbClr val="000000"/>
                          </a:solidFill>
                          <a:effectLst/>
                          <a:latin typeface="Calibri" panose="020F0502020204030204" pitchFamily="34" charset="0"/>
                        </a:rPr>
                        <a:t>48</a:t>
                      </a:r>
                    </a:p>
                  </a:txBody>
                  <a:tcPr marL="9525" marR="9525" marT="9525" marB="0" anchor="b"/>
                </a:tc>
                <a:tc>
                  <a:txBody>
                    <a:bodyPr/>
                    <a:lstStyle/>
                    <a:p>
                      <a:pPr algn="r" fontAlgn="b"/>
                      <a:r>
                        <a:rPr lang="es-CO" sz="1400" u="none" strike="noStrike">
                          <a:effectLst/>
                        </a:rPr>
                        <a:t>12</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08407408"/>
                  </a:ext>
                </a:extLst>
              </a:tr>
              <a:tr h="249604">
                <a:tc>
                  <a:txBody>
                    <a:bodyPr/>
                    <a:lstStyle/>
                    <a:p>
                      <a:pPr algn="r" fontAlgn="b"/>
                      <a:r>
                        <a:rPr lang="es-CO" sz="1400" b="0" i="0" u="none" strike="noStrike">
                          <a:solidFill>
                            <a:srgbClr val="000000"/>
                          </a:solidFill>
                          <a:effectLst/>
                          <a:latin typeface="Calibri" panose="020F0502020204030204" pitchFamily="34" charset="0"/>
                        </a:rPr>
                        <a:t>75</a:t>
                      </a:r>
                    </a:p>
                  </a:txBody>
                  <a:tcPr marL="9525" marR="9525" marT="9525" marB="0" anchor="b"/>
                </a:tc>
                <a:tc>
                  <a:txBody>
                    <a:bodyPr/>
                    <a:lstStyle/>
                    <a:p>
                      <a:pPr algn="r" fontAlgn="b"/>
                      <a:r>
                        <a:rPr lang="es-CO" sz="1400" b="0" i="0" u="none" strike="noStrike">
                          <a:solidFill>
                            <a:srgbClr val="000000"/>
                          </a:solidFill>
                          <a:effectLst/>
                          <a:latin typeface="Calibri" panose="020F0502020204030204" pitchFamily="34" charset="0"/>
                        </a:rPr>
                        <a:t>15</a:t>
                      </a: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4752607"/>
                  </a:ext>
                </a:extLst>
              </a:tr>
              <a:tr h="249604">
                <a:tc>
                  <a:txBody>
                    <a:bodyPr/>
                    <a:lstStyle/>
                    <a:p>
                      <a:pPr algn="r" fontAlgn="b"/>
                      <a:r>
                        <a:rPr lang="es-CO" sz="1400" u="none" strike="noStrike">
                          <a:effectLst/>
                        </a:rPr>
                        <a:t>60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10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1865464"/>
                  </a:ext>
                </a:extLst>
              </a:tr>
              <a:tr h="249604">
                <a:tc>
                  <a:txBody>
                    <a:bodyPr/>
                    <a:lstStyle/>
                    <a:p>
                      <a:pPr algn="r" fontAlgn="b"/>
                      <a:r>
                        <a:rPr lang="es-CO" sz="1400" b="0" i="0" u="none" strike="noStrike">
                          <a:solidFill>
                            <a:srgbClr val="000000"/>
                          </a:solidFill>
                          <a:effectLst/>
                          <a:latin typeface="Calibri" panose="020F0502020204030204" pitchFamily="34" charset="0"/>
                        </a:rPr>
                        <a:t>100</a:t>
                      </a:r>
                    </a:p>
                  </a:txBody>
                  <a:tcPr marL="9525" marR="9525" marT="9525" marB="0" anchor="b"/>
                </a:tc>
                <a:tc>
                  <a:txBody>
                    <a:bodyPr/>
                    <a:lstStyle/>
                    <a:p>
                      <a:pPr algn="r" fontAlgn="b"/>
                      <a:r>
                        <a:rPr lang="es-CO" sz="1400" u="none" strike="noStrike">
                          <a:effectLst/>
                        </a:rPr>
                        <a:t>10</a:t>
                      </a:r>
                      <a:endParaRPr lang="es-CO"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s-CO" sz="1400" u="none" strike="noStrike">
                          <a:effectLst/>
                        </a:rPr>
                        <a:t>80</a:t>
                      </a:r>
                      <a:endParaRPr lang="es-CO"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77624256"/>
                  </a:ext>
                </a:extLst>
              </a:tr>
              <a:tr h="249604">
                <a:tc gridSpan="2">
                  <a:txBody>
                    <a:bodyPr/>
                    <a:lstStyle/>
                    <a:p>
                      <a:pPr algn="ctr" fontAlgn="ctr"/>
                      <a:r>
                        <a:rPr lang="es-CO" sz="1400" b="1" u="none" strike="noStrike">
                          <a:effectLst/>
                        </a:rPr>
                        <a:t>Total Instancias</a:t>
                      </a:r>
                      <a:endParaRPr lang="es-CO" sz="1400" b="1" i="0" u="none" strike="noStrike">
                        <a:solidFill>
                          <a:srgbClr val="000000"/>
                        </a:solidFill>
                        <a:effectLst/>
                        <a:latin typeface="Calibri" panose="020F0502020204030204" pitchFamily="34" charset="0"/>
                      </a:endParaRPr>
                    </a:p>
                  </a:txBody>
                  <a:tcPr marL="9525" marR="9525" marT="9525" marB="0" anchor="ctr"/>
                </a:tc>
                <a:tc hMerge="1">
                  <a:txBody>
                    <a:bodyPr/>
                    <a:lstStyle/>
                    <a:p>
                      <a:endParaRPr lang="es-CO"/>
                    </a:p>
                  </a:txBody>
                  <a:tcPr/>
                </a:tc>
                <a:tc>
                  <a:txBody>
                    <a:bodyPr/>
                    <a:lstStyle/>
                    <a:p>
                      <a:pPr algn="r" fontAlgn="b"/>
                      <a:r>
                        <a:rPr lang="es-CO" sz="1400" b="1" u="none" strike="noStrike">
                          <a:effectLst/>
                        </a:rPr>
                        <a:t>480</a:t>
                      </a:r>
                      <a:endParaRPr lang="es-CO" sz="14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462676"/>
                  </a:ext>
                </a:extLst>
              </a:tr>
            </a:tbl>
          </a:graphicData>
        </a:graphic>
      </p:graphicFrame>
    </p:spTree>
    <p:extLst>
      <p:ext uri="{BB962C8B-B14F-4D97-AF65-F5344CB8AC3E}">
        <p14:creationId xmlns:p14="http://schemas.microsoft.com/office/powerpoint/2010/main" val="278816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AE5E-6677-4240-9847-CBAF9E34F4EE}"/>
              </a:ext>
            </a:extLst>
          </p:cNvPr>
          <p:cNvSpPr>
            <a:spLocks noGrp="1"/>
          </p:cNvSpPr>
          <p:nvPr>
            <p:ph type="title"/>
          </p:nvPr>
        </p:nvSpPr>
        <p:spPr/>
        <p:txBody>
          <a:bodyPr/>
          <a:lstStyle/>
          <a:p>
            <a:r>
              <a:rPr lang="es-ES_tradnl"/>
              <a:t>Agenda</a:t>
            </a:r>
          </a:p>
        </p:txBody>
      </p:sp>
      <p:sp>
        <p:nvSpPr>
          <p:cNvPr id="3" name="Content Placeholder 2">
            <a:extLst>
              <a:ext uri="{FF2B5EF4-FFF2-40B4-BE49-F238E27FC236}">
                <a16:creationId xmlns:a16="http://schemas.microsoft.com/office/drawing/2014/main" id="{AD8743BB-8C8D-AE42-A065-EDEFD2CAC226}"/>
              </a:ext>
            </a:extLst>
          </p:cNvPr>
          <p:cNvSpPr>
            <a:spLocks noGrp="1"/>
          </p:cNvSpPr>
          <p:nvPr>
            <p:ph idx="1"/>
          </p:nvPr>
        </p:nvSpPr>
        <p:spPr/>
        <p:txBody>
          <a:bodyPr/>
          <a:lstStyle/>
          <a:p>
            <a:pPr marL="457200" indent="-457200">
              <a:buFont typeface="+mj-lt"/>
              <a:buAutoNum type="arabicPeriod"/>
            </a:pPr>
            <a:r>
              <a:rPr lang="es-ES_tradnl"/>
              <a:t>Algoritmo</a:t>
            </a:r>
          </a:p>
          <a:p>
            <a:pPr marL="457200" indent="-457200">
              <a:buFont typeface="+mj-lt"/>
              <a:buAutoNum type="arabicPeriod"/>
            </a:pPr>
            <a:r>
              <a:rPr lang="es-ES_tradnl"/>
              <a:t>Definición de problema</a:t>
            </a:r>
          </a:p>
          <a:p>
            <a:pPr marL="457200" indent="-457200">
              <a:buFont typeface="+mj-lt"/>
              <a:buAutoNum type="arabicPeriod"/>
            </a:pPr>
            <a:r>
              <a:rPr lang="es-ES_tradnl"/>
              <a:t>Implementación</a:t>
            </a:r>
          </a:p>
          <a:p>
            <a:pPr marL="457200" indent="-457200">
              <a:buFont typeface="+mj-lt"/>
              <a:buAutoNum type="arabicPeriod"/>
            </a:pPr>
            <a:r>
              <a:rPr lang="es-ES_tradnl"/>
              <a:t>Análisis de resultados y conclusiones </a:t>
            </a:r>
          </a:p>
        </p:txBody>
      </p:sp>
    </p:spTree>
    <p:extLst>
      <p:ext uri="{BB962C8B-B14F-4D97-AF65-F5344CB8AC3E}">
        <p14:creationId xmlns:p14="http://schemas.microsoft.com/office/powerpoint/2010/main" val="3963163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3EB4-1925-7C46-9C0E-35D4BC4268E8}"/>
              </a:ext>
            </a:extLst>
          </p:cNvPr>
          <p:cNvSpPr>
            <a:spLocks noGrp="1"/>
          </p:cNvSpPr>
          <p:nvPr>
            <p:ph type="title"/>
          </p:nvPr>
        </p:nvSpPr>
        <p:spPr/>
        <p:txBody>
          <a:bodyPr/>
          <a:lstStyle/>
          <a:p>
            <a:r>
              <a:rPr lang="es-ES_tradnl"/>
              <a:t>¿Cuáles son las instancias difíciles?</a:t>
            </a:r>
          </a:p>
        </p:txBody>
      </p:sp>
      <p:sp>
        <p:nvSpPr>
          <p:cNvPr id="3" name="Content Placeholder 2">
            <a:extLst>
              <a:ext uri="{FF2B5EF4-FFF2-40B4-BE49-F238E27FC236}">
                <a16:creationId xmlns:a16="http://schemas.microsoft.com/office/drawing/2014/main" id="{5C41AC3E-A9E1-5943-9968-C3A1AFD51899}"/>
              </a:ext>
            </a:extLst>
          </p:cNvPr>
          <p:cNvSpPr>
            <a:spLocks noGrp="1"/>
          </p:cNvSpPr>
          <p:nvPr>
            <p:ph idx="1"/>
          </p:nvPr>
        </p:nvSpPr>
        <p:spPr/>
        <p:txBody>
          <a:bodyPr>
            <a:normAutofit fontScale="92500" lnSpcReduction="10000"/>
          </a:bodyPr>
          <a:lstStyle/>
          <a:p>
            <a:r>
              <a:rPr lang="en-CA"/>
              <a:t>Por </a:t>
            </a:r>
            <a:r>
              <a:rPr lang="en-CA" err="1"/>
              <a:t>correlación</a:t>
            </a:r>
            <a:r>
              <a:rPr lang="en-CA"/>
              <a:t>:</a:t>
            </a:r>
          </a:p>
          <a:p>
            <a:pPr lvl="1"/>
            <a:r>
              <a:rPr lang="en-CA" err="1"/>
              <a:t>Instancias</a:t>
            </a:r>
            <a:r>
              <a:rPr lang="en-CA"/>
              <a:t> </a:t>
            </a:r>
            <a:r>
              <a:rPr lang="en-CA" err="1"/>
              <a:t>donde</a:t>
            </a:r>
            <a:r>
              <a:rPr lang="en-CA"/>
              <a:t> los pesos y </a:t>
            </a:r>
            <a:r>
              <a:rPr lang="en-CA" err="1"/>
              <a:t>ganancias</a:t>
            </a:r>
            <a:r>
              <a:rPr lang="en-CA"/>
              <a:t> </a:t>
            </a:r>
            <a:r>
              <a:rPr lang="en-CA" err="1"/>
              <a:t>están</a:t>
            </a:r>
            <a:r>
              <a:rPr lang="en-CA"/>
              <a:t> </a:t>
            </a:r>
            <a:r>
              <a:rPr lang="en-CA" err="1"/>
              <a:t>fuertemente</a:t>
            </a:r>
            <a:r>
              <a:rPr lang="en-CA"/>
              <a:t> </a:t>
            </a:r>
            <a:r>
              <a:rPr lang="en-CA" err="1"/>
              <a:t>correlacionados</a:t>
            </a:r>
            <a:endParaRPr lang="en-CA"/>
          </a:p>
          <a:p>
            <a:endParaRPr lang="en-CA" i="1"/>
          </a:p>
          <a:p>
            <a:r>
              <a:rPr lang="en-CA" i="1"/>
              <a:t>Por ratio entre </a:t>
            </a:r>
            <a:r>
              <a:rPr lang="en-CA" i="1" err="1"/>
              <a:t>numero</a:t>
            </a:r>
            <a:r>
              <a:rPr lang="en-CA" i="1"/>
              <a:t> de items y knapsacks</a:t>
            </a:r>
          </a:p>
          <a:p>
            <a:pPr lvl="1"/>
            <a:r>
              <a:rPr lang="en-CA"/>
              <a:t>n/m = 2,: </a:t>
            </a:r>
            <a:r>
              <a:rPr lang="en-CA" err="1"/>
              <a:t>Resueltas</a:t>
            </a:r>
            <a:r>
              <a:rPr lang="en-CA"/>
              <a:t> por </a:t>
            </a:r>
            <a:r>
              <a:rPr lang="en-CA" err="1"/>
              <a:t>todos</a:t>
            </a:r>
            <a:r>
              <a:rPr lang="en-CA"/>
              <a:t> los </a:t>
            </a:r>
            <a:r>
              <a:rPr lang="en-CA" err="1"/>
              <a:t>métodos</a:t>
            </a:r>
            <a:endParaRPr lang="en-CA"/>
          </a:p>
          <a:p>
            <a:pPr lvl="1"/>
            <a:r>
              <a:rPr lang="en-CA"/>
              <a:t>n/m = 3: </a:t>
            </a:r>
            <a:r>
              <a:rPr lang="en-CA" err="1"/>
              <a:t>Resueltas</a:t>
            </a:r>
            <a:r>
              <a:rPr lang="en-CA"/>
              <a:t> </a:t>
            </a:r>
            <a:r>
              <a:rPr lang="en-CA" err="1"/>
              <a:t>efectivamente</a:t>
            </a:r>
            <a:r>
              <a:rPr lang="en-CA"/>
              <a:t> por Reflect-based decomposition. </a:t>
            </a:r>
          </a:p>
          <a:p>
            <a:pPr lvl="1"/>
            <a:r>
              <a:rPr lang="en-CA"/>
              <a:t>n/m = 4, </a:t>
            </a:r>
            <a:r>
              <a:rPr lang="en-CA" err="1"/>
              <a:t>Resueltas</a:t>
            </a:r>
            <a:r>
              <a:rPr lang="en-CA"/>
              <a:t> </a:t>
            </a:r>
            <a:r>
              <a:rPr lang="en-CA" err="1"/>
              <a:t>efectivamente</a:t>
            </a:r>
            <a:r>
              <a:rPr lang="en-CA"/>
              <a:t> por Reflect-based decomposition y knapsack. </a:t>
            </a:r>
          </a:p>
          <a:p>
            <a:pPr lvl="1"/>
            <a:r>
              <a:rPr lang="en-CA"/>
              <a:t>n/m = 5, o 6, </a:t>
            </a:r>
            <a:r>
              <a:rPr lang="en-CA" err="1"/>
              <a:t>Resueltas</a:t>
            </a:r>
            <a:r>
              <a:rPr lang="en-CA"/>
              <a:t> </a:t>
            </a:r>
            <a:r>
              <a:rPr lang="en-CA" err="1"/>
              <a:t>en</a:t>
            </a:r>
            <a:r>
              <a:rPr lang="en-CA"/>
              <a:t> la </a:t>
            </a:r>
            <a:r>
              <a:rPr lang="en-CA" err="1"/>
              <a:t>mayoría</a:t>
            </a:r>
            <a:r>
              <a:rPr lang="en-CA"/>
              <a:t> de los </a:t>
            </a:r>
            <a:r>
              <a:rPr lang="en-CA" err="1"/>
              <a:t>casos</a:t>
            </a:r>
            <a:r>
              <a:rPr lang="en-CA"/>
              <a:t> por knapsack- based decomposition; </a:t>
            </a:r>
          </a:p>
          <a:p>
            <a:pPr lvl="1"/>
            <a:r>
              <a:rPr lang="en-CA"/>
              <a:t>n/m&gt;6: Solo </a:t>
            </a:r>
            <a:r>
              <a:rPr lang="en-CA" err="1"/>
              <a:t>métodos</a:t>
            </a:r>
            <a:r>
              <a:rPr lang="en-CA"/>
              <a:t> de Branch and Bound, </a:t>
            </a:r>
            <a:r>
              <a:rPr lang="en-CA" err="1"/>
              <a:t>ningún</a:t>
            </a:r>
            <a:r>
              <a:rPr lang="en-CA"/>
              <a:t> </a:t>
            </a:r>
            <a:r>
              <a:rPr lang="en-CA" err="1"/>
              <a:t>metodo</a:t>
            </a:r>
            <a:r>
              <a:rPr lang="en-CA"/>
              <a:t> pseudo-</a:t>
            </a:r>
            <a:r>
              <a:rPr lang="en-CA" err="1"/>
              <a:t>polinomial</a:t>
            </a:r>
            <a:endParaRPr lang="en-CA"/>
          </a:p>
          <a:p>
            <a:endParaRPr lang="es-ES_tradnl"/>
          </a:p>
        </p:txBody>
      </p:sp>
    </p:spTree>
    <p:extLst>
      <p:ext uri="{BB962C8B-B14F-4D97-AF65-F5344CB8AC3E}">
        <p14:creationId xmlns:p14="http://schemas.microsoft.com/office/powerpoint/2010/main" val="3143030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2855-6A06-FC49-92BB-D1649C392F5F}"/>
              </a:ext>
            </a:extLst>
          </p:cNvPr>
          <p:cNvSpPr>
            <a:spLocks noGrp="1"/>
          </p:cNvSpPr>
          <p:nvPr>
            <p:ph type="title"/>
          </p:nvPr>
        </p:nvSpPr>
        <p:spPr/>
        <p:txBody>
          <a:bodyPr/>
          <a:lstStyle/>
          <a:p>
            <a:r>
              <a:rPr lang="es-ES_tradnl"/>
              <a:t>Operadores Búsqueda Local</a:t>
            </a:r>
          </a:p>
        </p:txBody>
      </p:sp>
      <p:sp>
        <p:nvSpPr>
          <p:cNvPr id="3" name="Content Placeholder 2">
            <a:extLst>
              <a:ext uri="{FF2B5EF4-FFF2-40B4-BE49-F238E27FC236}">
                <a16:creationId xmlns:a16="http://schemas.microsoft.com/office/drawing/2014/main" id="{AC48239A-1963-9245-8269-598C56A3F889}"/>
              </a:ext>
            </a:extLst>
          </p:cNvPr>
          <p:cNvSpPr>
            <a:spLocks noGrp="1"/>
          </p:cNvSpPr>
          <p:nvPr>
            <p:ph idx="1"/>
          </p:nvPr>
        </p:nvSpPr>
        <p:spPr>
          <a:xfrm>
            <a:off x="1104293" y="1853249"/>
            <a:ext cx="8946541" cy="4552034"/>
          </a:xfrm>
        </p:spPr>
        <p:txBody>
          <a:bodyPr>
            <a:normAutofit lnSpcReduction="10000"/>
          </a:bodyPr>
          <a:lstStyle/>
          <a:p>
            <a:r>
              <a:rPr lang="es-ES_tradnl"/>
              <a:t>Extracción: Coger cualquier objeto ya asignado a una maleta y extraerlo</a:t>
            </a:r>
          </a:p>
          <a:p>
            <a:r>
              <a:rPr lang="es-ES_tradnl"/>
              <a:t>Reasignación: Escoger un artículo asignado y pasarlo a otra mochila. También se puede escoger un artículo asignado y tratar de introducirlo en alguna mochila</a:t>
            </a:r>
          </a:p>
          <a:p>
            <a:r>
              <a:rPr lang="es-ES_tradnl"/>
              <a:t>Intercambio: Escoger dos artículos y cambiarlos de mochila, si alguno de los artículos no estaba incluido se introduce en la mochila del otro articulo y este se elimina</a:t>
            </a:r>
          </a:p>
          <a:p>
            <a:r>
              <a:rPr lang="es-ES_tradnl"/>
              <a:t>Inserción: Escoger un artículo no asignado y tratar de introducirlo en alguna mochila.</a:t>
            </a:r>
          </a:p>
          <a:p>
            <a:endParaRPr lang="es-ES_tradnl"/>
          </a:p>
          <a:p>
            <a:pPr>
              <a:buFont typeface="Wingdings" pitchFamily="2" charset="2"/>
              <a:buChar char="ü"/>
            </a:pPr>
            <a:r>
              <a:rPr lang="es-ES_tradnl"/>
              <a:t>El movimiento no es llevado a cabo si conlleva a una solución infactible</a:t>
            </a:r>
          </a:p>
          <a:p>
            <a:endParaRPr lang="es-ES_tradnl"/>
          </a:p>
        </p:txBody>
      </p:sp>
    </p:spTree>
    <p:extLst>
      <p:ext uri="{BB962C8B-B14F-4D97-AF65-F5344CB8AC3E}">
        <p14:creationId xmlns:p14="http://schemas.microsoft.com/office/powerpoint/2010/main" val="2330299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F3B-612D-A94C-A689-F7CB0D3751DA}"/>
              </a:ext>
            </a:extLst>
          </p:cNvPr>
          <p:cNvSpPr>
            <a:spLocks noGrp="1"/>
          </p:cNvSpPr>
          <p:nvPr>
            <p:ph type="title"/>
          </p:nvPr>
        </p:nvSpPr>
        <p:spPr/>
        <p:txBody>
          <a:bodyPr/>
          <a:lstStyle/>
          <a:p>
            <a:r>
              <a:rPr lang="es-ES_tradnl"/>
              <a:t>Algoritmo 1</a:t>
            </a:r>
          </a:p>
        </p:txBody>
      </p:sp>
      <p:sp>
        <p:nvSpPr>
          <p:cNvPr id="5" name="Rectangle 4">
            <a:extLst>
              <a:ext uri="{FF2B5EF4-FFF2-40B4-BE49-F238E27FC236}">
                <a16:creationId xmlns:a16="http://schemas.microsoft.com/office/drawing/2014/main" id="{9FCB3215-B7C4-D548-8527-0DE2CBA3DD6B}"/>
              </a:ext>
            </a:extLst>
          </p:cNvPr>
          <p:cNvSpPr/>
          <p:nvPr/>
        </p:nvSpPr>
        <p:spPr>
          <a:xfrm>
            <a:off x="760651" y="1666656"/>
            <a:ext cx="1966365" cy="1400530"/>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Solución Inicial: </a:t>
            </a:r>
          </a:p>
          <a:p>
            <a:pPr algn="ctr"/>
            <a:r>
              <a:rPr lang="es-ES_tradnl"/>
              <a:t>Constructivo Proporción peso/beneficio</a:t>
            </a:r>
          </a:p>
        </p:txBody>
      </p:sp>
      <p:sp>
        <p:nvSpPr>
          <p:cNvPr id="6" name="Rectangle 5">
            <a:extLst>
              <a:ext uri="{FF2B5EF4-FFF2-40B4-BE49-F238E27FC236}">
                <a16:creationId xmlns:a16="http://schemas.microsoft.com/office/drawing/2014/main" id="{C5D3A758-A746-DE4B-8312-4E8C18E9DD6B}"/>
              </a:ext>
            </a:extLst>
          </p:cNvPr>
          <p:cNvSpPr/>
          <p:nvPr/>
        </p:nvSpPr>
        <p:spPr>
          <a:xfrm>
            <a:off x="3842328" y="1579045"/>
            <a:ext cx="2624016" cy="1575751"/>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Perturbación aleatoria/adaptativa: </a:t>
            </a:r>
          </a:p>
          <a:p>
            <a:pPr algn="ctr"/>
            <a:r>
              <a:rPr lang="es-ES_tradnl"/>
              <a:t>Camino Aleatorio de Operadores</a:t>
            </a:r>
          </a:p>
        </p:txBody>
      </p:sp>
      <p:cxnSp>
        <p:nvCxnSpPr>
          <p:cNvPr id="8" name="Straight Arrow Connector 7">
            <a:extLst>
              <a:ext uri="{FF2B5EF4-FFF2-40B4-BE49-F238E27FC236}">
                <a16:creationId xmlns:a16="http://schemas.microsoft.com/office/drawing/2014/main" id="{6E6DEF43-E34C-894A-91E5-568CE666E548}"/>
              </a:ext>
            </a:extLst>
          </p:cNvPr>
          <p:cNvCxnSpPr>
            <a:cxnSpLocks/>
            <a:stCxn id="5" idx="3"/>
            <a:endCxn id="6" idx="1"/>
          </p:cNvCxnSpPr>
          <p:nvPr/>
        </p:nvCxnSpPr>
        <p:spPr>
          <a:xfrm>
            <a:off x="2727016" y="2366921"/>
            <a:ext cx="111531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132F2E-8B38-6E40-898F-3FE055EECAF9}"/>
                  </a:ext>
                </a:extLst>
              </p:cNvPr>
              <p:cNvSpPr txBox="1"/>
              <p:nvPr/>
            </p:nvSpPr>
            <p:spPr>
              <a:xfrm>
                <a:off x="3079019" y="1997588"/>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9" name="TextBox 8">
                <a:extLst>
                  <a:ext uri="{FF2B5EF4-FFF2-40B4-BE49-F238E27FC236}">
                    <a16:creationId xmlns:a16="http://schemas.microsoft.com/office/drawing/2014/main" id="{3F132F2E-8B38-6E40-898F-3FE055EECAF9}"/>
                  </a:ext>
                </a:extLst>
              </p:cNvPr>
              <p:cNvSpPr txBox="1">
                <a:spLocks noRot="1" noChangeAspect="1" noMove="1" noResize="1" noEditPoints="1" noAdjustHandles="1" noChangeArrowheads="1" noChangeShapeType="1" noTextEdit="1"/>
              </p:cNvSpPr>
              <p:nvPr/>
            </p:nvSpPr>
            <p:spPr>
              <a:xfrm>
                <a:off x="3079019" y="1997588"/>
                <a:ext cx="841572" cy="369332"/>
              </a:xfrm>
              <a:prstGeom prst="rect">
                <a:avLst/>
              </a:prstGeom>
              <a:blipFill>
                <a:blip r:embed="rId2"/>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6511D53-B624-2045-8F7D-331AFEB10A99}"/>
              </a:ext>
            </a:extLst>
          </p:cNvPr>
          <p:cNvSpPr/>
          <p:nvPr/>
        </p:nvSpPr>
        <p:spPr>
          <a:xfrm>
            <a:off x="7659918" y="1579044"/>
            <a:ext cx="2063469"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Búsqueda local:</a:t>
            </a:r>
          </a:p>
          <a:p>
            <a:pPr algn="ctr"/>
            <a:r>
              <a:rPr lang="es-ES_tradnl"/>
              <a:t>Token Ring de Operadores</a:t>
            </a:r>
          </a:p>
          <a:p>
            <a:pPr algn="ctr"/>
            <a:endParaRPr lang="es-ES_tradnl"/>
          </a:p>
        </p:txBody>
      </p:sp>
      <p:cxnSp>
        <p:nvCxnSpPr>
          <p:cNvPr id="12" name="Straight Arrow Connector 11">
            <a:extLst>
              <a:ext uri="{FF2B5EF4-FFF2-40B4-BE49-F238E27FC236}">
                <a16:creationId xmlns:a16="http://schemas.microsoft.com/office/drawing/2014/main" id="{5122AE27-2362-634A-8DA4-9BF35D7B9F16}"/>
              </a:ext>
            </a:extLst>
          </p:cNvPr>
          <p:cNvCxnSpPr>
            <a:cxnSpLocks/>
            <a:stCxn id="6" idx="3"/>
            <a:endCxn id="11" idx="1"/>
          </p:cNvCxnSpPr>
          <p:nvPr/>
        </p:nvCxnSpPr>
        <p:spPr>
          <a:xfrm flipV="1">
            <a:off x="6466344" y="2366920"/>
            <a:ext cx="1193574"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C4C6055-939C-A445-AA6A-13C5B42DB2CC}"/>
                  </a:ext>
                </a:extLst>
              </p:cNvPr>
              <p:cNvSpPr txBox="1"/>
              <p:nvPr/>
            </p:nvSpPr>
            <p:spPr>
              <a:xfrm>
                <a:off x="6631949" y="203791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15" name="TextBox 14">
                <a:extLst>
                  <a:ext uri="{FF2B5EF4-FFF2-40B4-BE49-F238E27FC236}">
                    <a16:creationId xmlns:a16="http://schemas.microsoft.com/office/drawing/2014/main" id="{BC4C6055-939C-A445-AA6A-13C5B42DB2CC}"/>
                  </a:ext>
                </a:extLst>
              </p:cNvPr>
              <p:cNvSpPr txBox="1">
                <a:spLocks noRot="1" noChangeAspect="1" noMove="1" noResize="1" noEditPoints="1" noAdjustHandles="1" noChangeArrowheads="1" noChangeShapeType="1" noTextEdit="1"/>
              </p:cNvSpPr>
              <p:nvPr/>
            </p:nvSpPr>
            <p:spPr>
              <a:xfrm>
                <a:off x="6631949" y="2037914"/>
                <a:ext cx="841572" cy="369332"/>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DD44518-ADE8-3C4D-AEDA-060099AA9416}"/>
              </a:ext>
            </a:extLst>
          </p:cNvPr>
          <p:cNvSpPr/>
          <p:nvPr/>
        </p:nvSpPr>
        <p:spPr>
          <a:xfrm>
            <a:off x="7712516" y="3847544"/>
            <a:ext cx="1958272"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aceptación: Mejora FO</a:t>
            </a:r>
          </a:p>
        </p:txBody>
      </p:sp>
      <p:cxnSp>
        <p:nvCxnSpPr>
          <p:cNvPr id="17" name="Straight Arrow Connector 16">
            <a:extLst>
              <a:ext uri="{FF2B5EF4-FFF2-40B4-BE49-F238E27FC236}">
                <a16:creationId xmlns:a16="http://schemas.microsoft.com/office/drawing/2014/main" id="{640FF878-0E23-7643-A695-9C0E6C98F954}"/>
              </a:ext>
            </a:extLst>
          </p:cNvPr>
          <p:cNvCxnSpPr>
            <a:cxnSpLocks/>
            <a:stCxn id="11" idx="2"/>
            <a:endCxn id="16" idx="0"/>
          </p:cNvCxnSpPr>
          <p:nvPr/>
        </p:nvCxnSpPr>
        <p:spPr>
          <a:xfrm flipH="1">
            <a:off x="8691652" y="3154796"/>
            <a:ext cx="1" cy="69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B30BD62-38E4-5C43-8F58-3187E38540E2}"/>
                  </a:ext>
                </a:extLst>
              </p:cNvPr>
              <p:cNvSpPr txBox="1"/>
              <p:nvPr/>
            </p:nvSpPr>
            <p:spPr>
              <a:xfrm>
                <a:off x="8451309" y="331650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33" name="TextBox 32">
                <a:extLst>
                  <a:ext uri="{FF2B5EF4-FFF2-40B4-BE49-F238E27FC236}">
                    <a16:creationId xmlns:a16="http://schemas.microsoft.com/office/drawing/2014/main" id="{1B30BD62-38E4-5C43-8F58-3187E38540E2}"/>
                  </a:ext>
                </a:extLst>
              </p:cNvPr>
              <p:cNvSpPr txBox="1">
                <a:spLocks noRot="1" noChangeAspect="1" noMove="1" noResize="1" noEditPoints="1" noAdjustHandles="1" noChangeArrowheads="1" noChangeShapeType="1" noTextEdit="1"/>
              </p:cNvSpPr>
              <p:nvPr/>
            </p:nvSpPr>
            <p:spPr>
              <a:xfrm>
                <a:off x="8451309" y="3316504"/>
                <a:ext cx="841572" cy="369332"/>
              </a:xfrm>
              <a:prstGeom prst="rect">
                <a:avLst/>
              </a:prstGeom>
              <a:blipFill>
                <a:blip r:embed="rId4"/>
                <a:stretch>
                  <a:fillRect/>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51C6A824-6E55-774C-981D-80B07A37060B}"/>
              </a:ext>
            </a:extLst>
          </p:cNvPr>
          <p:cNvCxnSpPr>
            <a:cxnSpLocks/>
            <a:endCxn id="6" idx="2"/>
          </p:cNvCxnSpPr>
          <p:nvPr/>
        </p:nvCxnSpPr>
        <p:spPr>
          <a:xfrm rot="10800000">
            <a:off x="5154336" y="3154797"/>
            <a:ext cx="2505584" cy="2039201"/>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A0B70458-CB02-DE4B-A6DB-EA107EA48D3E}"/>
              </a:ext>
            </a:extLst>
          </p:cNvPr>
          <p:cNvCxnSpPr>
            <a:cxnSpLocks/>
            <a:endCxn id="6" idx="2"/>
          </p:cNvCxnSpPr>
          <p:nvPr/>
        </p:nvCxnSpPr>
        <p:spPr>
          <a:xfrm rot="10800000">
            <a:off x="5154336" y="3154796"/>
            <a:ext cx="2558190" cy="1173780"/>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7D9FE58-9B03-194B-B28D-E2A06D057E61}"/>
                  </a:ext>
                </a:extLst>
              </p:cNvPr>
              <p:cNvSpPr txBox="1"/>
              <p:nvPr/>
            </p:nvSpPr>
            <p:spPr>
              <a:xfrm>
                <a:off x="5682774" y="5148168"/>
                <a:ext cx="1850911" cy="369332"/>
              </a:xfrm>
              <a:prstGeom prst="rect">
                <a:avLst/>
              </a:prstGeom>
              <a:noFill/>
            </p:spPr>
            <p:txBody>
              <a:bodyPr wrap="square" rtlCol="0">
                <a:spAutoFit/>
              </a:bodyPr>
              <a:lstStyle/>
              <a:p>
                <a:r>
                  <a:rPr lang="es-ES" b="0"/>
                  <a:t>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1" name="TextBox 40">
                <a:extLst>
                  <a:ext uri="{FF2B5EF4-FFF2-40B4-BE49-F238E27FC236}">
                    <a16:creationId xmlns:a16="http://schemas.microsoft.com/office/drawing/2014/main" id="{17D9FE58-9B03-194B-B28D-E2A06D057E61}"/>
                  </a:ext>
                </a:extLst>
              </p:cNvPr>
              <p:cNvSpPr txBox="1">
                <a:spLocks noRot="1" noChangeAspect="1" noMove="1" noResize="1" noEditPoints="1" noAdjustHandles="1" noChangeArrowheads="1" noChangeShapeType="1" noTextEdit="1"/>
              </p:cNvSpPr>
              <p:nvPr/>
            </p:nvSpPr>
            <p:spPr>
              <a:xfrm>
                <a:off x="5682774" y="5148168"/>
                <a:ext cx="1850911" cy="369332"/>
              </a:xfrm>
              <a:prstGeom prst="rect">
                <a:avLst/>
              </a:prstGeom>
              <a:blipFill>
                <a:blip r:embed="rId5"/>
                <a:stretch>
                  <a:fillRect l="-263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5CD3B03-44EE-D349-8E24-5B063AF9B2B2}"/>
                  </a:ext>
                </a:extLst>
              </p:cNvPr>
              <p:cNvSpPr txBox="1"/>
              <p:nvPr/>
            </p:nvSpPr>
            <p:spPr>
              <a:xfrm>
                <a:off x="5528359" y="3911790"/>
                <a:ext cx="2094741" cy="369332"/>
              </a:xfrm>
              <a:prstGeom prst="rect">
                <a:avLst/>
              </a:prstGeom>
              <a:noFill/>
            </p:spPr>
            <p:txBody>
              <a:bodyPr wrap="square" rtlCol="0">
                <a:spAutoFit/>
              </a:bodyPr>
              <a:lstStyle/>
              <a:p>
                <a:r>
                  <a:rPr lang="es-ES" b="0"/>
                  <a:t>No 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2" name="TextBox 41">
                <a:extLst>
                  <a:ext uri="{FF2B5EF4-FFF2-40B4-BE49-F238E27FC236}">
                    <a16:creationId xmlns:a16="http://schemas.microsoft.com/office/drawing/2014/main" id="{A5CD3B03-44EE-D349-8E24-5B063AF9B2B2}"/>
                  </a:ext>
                </a:extLst>
              </p:cNvPr>
              <p:cNvSpPr txBox="1">
                <a:spLocks noRot="1" noChangeAspect="1" noMove="1" noResize="1" noEditPoints="1" noAdjustHandles="1" noChangeArrowheads="1" noChangeShapeType="1" noTextEdit="1"/>
              </p:cNvSpPr>
              <p:nvPr/>
            </p:nvSpPr>
            <p:spPr>
              <a:xfrm>
                <a:off x="5528359" y="3911790"/>
                <a:ext cx="2094741" cy="369332"/>
              </a:xfrm>
              <a:prstGeom prst="rect">
                <a:avLst/>
              </a:prstGeom>
              <a:blipFill>
                <a:blip r:embed="rId6"/>
                <a:stretch>
                  <a:fillRect l="-2616" t="-10000" b="-26667"/>
                </a:stretch>
              </a:blipFill>
            </p:spPr>
            <p:txBody>
              <a:bodyPr/>
              <a:lstStyle/>
              <a:p>
                <a:r>
                  <a:rPr lang="en-US">
                    <a:noFill/>
                  </a:rPr>
                  <a:t> </a:t>
                </a:r>
              </a:p>
            </p:txBody>
          </p:sp>
        </mc:Fallback>
      </mc:AlternateContent>
      <p:sp>
        <p:nvSpPr>
          <p:cNvPr id="45" name="Trapezoid 44">
            <a:extLst>
              <a:ext uri="{FF2B5EF4-FFF2-40B4-BE49-F238E27FC236}">
                <a16:creationId xmlns:a16="http://schemas.microsoft.com/office/drawing/2014/main" id="{DA21F9F2-D11B-E041-968F-E117D4EEA93E}"/>
              </a:ext>
            </a:extLst>
          </p:cNvPr>
          <p:cNvSpPr/>
          <p:nvPr/>
        </p:nvSpPr>
        <p:spPr>
          <a:xfrm>
            <a:off x="7533685" y="5912260"/>
            <a:ext cx="3099249" cy="84966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parada:</a:t>
            </a:r>
          </a:p>
          <a:p>
            <a:pPr algn="ctr"/>
            <a:r>
              <a:rPr lang="es-ES_tradnl"/>
              <a:t>Número Máximo Iteraciones</a:t>
            </a:r>
          </a:p>
        </p:txBody>
      </p:sp>
      <p:pic>
        <p:nvPicPr>
          <p:cNvPr id="18" name="Picture 2" descr="Trans Canada Backpack | Leather bags | Roots">
            <a:extLst>
              <a:ext uri="{FF2B5EF4-FFF2-40B4-BE49-F238E27FC236}">
                <a16:creationId xmlns:a16="http://schemas.microsoft.com/office/drawing/2014/main" id="{7D8C0BCE-4849-FF42-ADC3-10472520F67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0651" y="3542876"/>
            <a:ext cx="3257167" cy="325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054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F3B-612D-A94C-A689-F7CB0D3751DA}"/>
              </a:ext>
            </a:extLst>
          </p:cNvPr>
          <p:cNvSpPr>
            <a:spLocks noGrp="1"/>
          </p:cNvSpPr>
          <p:nvPr>
            <p:ph type="title"/>
          </p:nvPr>
        </p:nvSpPr>
        <p:spPr/>
        <p:txBody>
          <a:bodyPr/>
          <a:lstStyle/>
          <a:p>
            <a:r>
              <a:rPr lang="es-ES_tradnl"/>
              <a:t>Algoritmo 2</a:t>
            </a:r>
          </a:p>
        </p:txBody>
      </p:sp>
      <p:sp>
        <p:nvSpPr>
          <p:cNvPr id="5" name="Rectangle 4">
            <a:extLst>
              <a:ext uri="{FF2B5EF4-FFF2-40B4-BE49-F238E27FC236}">
                <a16:creationId xmlns:a16="http://schemas.microsoft.com/office/drawing/2014/main" id="{9FCB3215-B7C4-D548-8527-0DE2CBA3DD6B}"/>
              </a:ext>
            </a:extLst>
          </p:cNvPr>
          <p:cNvSpPr/>
          <p:nvPr/>
        </p:nvSpPr>
        <p:spPr>
          <a:xfrm>
            <a:off x="760651" y="1666656"/>
            <a:ext cx="1966365" cy="1400530"/>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Solución Inicial: </a:t>
            </a:r>
          </a:p>
          <a:p>
            <a:pPr algn="ctr"/>
            <a:r>
              <a:rPr lang="es-ES_tradnl"/>
              <a:t>Inserción Aleatorizada</a:t>
            </a:r>
          </a:p>
        </p:txBody>
      </p:sp>
      <p:sp>
        <p:nvSpPr>
          <p:cNvPr id="6" name="Rectangle 5">
            <a:extLst>
              <a:ext uri="{FF2B5EF4-FFF2-40B4-BE49-F238E27FC236}">
                <a16:creationId xmlns:a16="http://schemas.microsoft.com/office/drawing/2014/main" id="{C5D3A758-A746-DE4B-8312-4E8C18E9DD6B}"/>
              </a:ext>
            </a:extLst>
          </p:cNvPr>
          <p:cNvSpPr/>
          <p:nvPr/>
        </p:nvSpPr>
        <p:spPr>
          <a:xfrm>
            <a:off x="4219996" y="1579045"/>
            <a:ext cx="2246347" cy="1575751"/>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Perturbación aleatoria: </a:t>
            </a:r>
          </a:p>
          <a:p>
            <a:pPr algn="ctr"/>
            <a:r>
              <a:rPr lang="es-ES_tradnl"/>
              <a:t>Intercambio de ítems entre mochilas</a:t>
            </a:r>
          </a:p>
        </p:txBody>
      </p:sp>
      <p:cxnSp>
        <p:nvCxnSpPr>
          <p:cNvPr id="8" name="Straight Arrow Connector 7">
            <a:extLst>
              <a:ext uri="{FF2B5EF4-FFF2-40B4-BE49-F238E27FC236}">
                <a16:creationId xmlns:a16="http://schemas.microsoft.com/office/drawing/2014/main" id="{6E6DEF43-E34C-894A-91E5-568CE666E548}"/>
              </a:ext>
            </a:extLst>
          </p:cNvPr>
          <p:cNvCxnSpPr>
            <a:cxnSpLocks/>
            <a:stCxn id="5" idx="3"/>
            <a:endCxn id="6" idx="1"/>
          </p:cNvCxnSpPr>
          <p:nvPr/>
        </p:nvCxnSpPr>
        <p:spPr>
          <a:xfrm>
            <a:off x="2727016" y="2366921"/>
            <a:ext cx="14929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132F2E-8B38-6E40-898F-3FE055EECAF9}"/>
                  </a:ext>
                </a:extLst>
              </p:cNvPr>
              <p:cNvSpPr txBox="1"/>
              <p:nvPr/>
            </p:nvSpPr>
            <p:spPr>
              <a:xfrm>
                <a:off x="3079019" y="1997588"/>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9" name="TextBox 8">
                <a:extLst>
                  <a:ext uri="{FF2B5EF4-FFF2-40B4-BE49-F238E27FC236}">
                    <a16:creationId xmlns:a16="http://schemas.microsoft.com/office/drawing/2014/main" id="{3F132F2E-8B38-6E40-898F-3FE055EECAF9}"/>
                  </a:ext>
                </a:extLst>
              </p:cNvPr>
              <p:cNvSpPr txBox="1">
                <a:spLocks noRot="1" noChangeAspect="1" noMove="1" noResize="1" noEditPoints="1" noAdjustHandles="1" noChangeArrowheads="1" noChangeShapeType="1" noTextEdit="1"/>
              </p:cNvSpPr>
              <p:nvPr/>
            </p:nvSpPr>
            <p:spPr>
              <a:xfrm>
                <a:off x="3079019" y="1997588"/>
                <a:ext cx="841572" cy="369332"/>
              </a:xfrm>
              <a:prstGeom prst="rect">
                <a:avLst/>
              </a:prstGeom>
              <a:blipFill>
                <a:blip r:embed="rId2"/>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6511D53-B624-2045-8F7D-331AFEB10A99}"/>
              </a:ext>
            </a:extLst>
          </p:cNvPr>
          <p:cNvSpPr/>
          <p:nvPr/>
        </p:nvSpPr>
        <p:spPr>
          <a:xfrm>
            <a:off x="7659918" y="1579044"/>
            <a:ext cx="2063469"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Búsqueda local:</a:t>
            </a:r>
          </a:p>
          <a:p>
            <a:pPr algn="ctr"/>
            <a:r>
              <a:rPr lang="es-ES_tradnl"/>
              <a:t>Inserción de ítems no asignados</a:t>
            </a:r>
          </a:p>
          <a:p>
            <a:pPr algn="ctr"/>
            <a:endParaRPr lang="es-ES_tradnl"/>
          </a:p>
        </p:txBody>
      </p:sp>
      <p:cxnSp>
        <p:nvCxnSpPr>
          <p:cNvPr id="12" name="Straight Arrow Connector 11">
            <a:extLst>
              <a:ext uri="{FF2B5EF4-FFF2-40B4-BE49-F238E27FC236}">
                <a16:creationId xmlns:a16="http://schemas.microsoft.com/office/drawing/2014/main" id="{5122AE27-2362-634A-8DA4-9BF35D7B9F16}"/>
              </a:ext>
            </a:extLst>
          </p:cNvPr>
          <p:cNvCxnSpPr>
            <a:cxnSpLocks/>
            <a:stCxn id="6" idx="3"/>
            <a:endCxn id="11" idx="1"/>
          </p:cNvCxnSpPr>
          <p:nvPr/>
        </p:nvCxnSpPr>
        <p:spPr>
          <a:xfrm flipV="1">
            <a:off x="6466343" y="2366920"/>
            <a:ext cx="119357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C4C6055-939C-A445-AA6A-13C5B42DB2CC}"/>
                  </a:ext>
                </a:extLst>
              </p:cNvPr>
              <p:cNvSpPr txBox="1"/>
              <p:nvPr/>
            </p:nvSpPr>
            <p:spPr>
              <a:xfrm>
                <a:off x="6631949" y="203791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15" name="TextBox 14">
                <a:extLst>
                  <a:ext uri="{FF2B5EF4-FFF2-40B4-BE49-F238E27FC236}">
                    <a16:creationId xmlns:a16="http://schemas.microsoft.com/office/drawing/2014/main" id="{BC4C6055-939C-A445-AA6A-13C5B42DB2CC}"/>
                  </a:ext>
                </a:extLst>
              </p:cNvPr>
              <p:cNvSpPr txBox="1">
                <a:spLocks noRot="1" noChangeAspect="1" noMove="1" noResize="1" noEditPoints="1" noAdjustHandles="1" noChangeArrowheads="1" noChangeShapeType="1" noTextEdit="1"/>
              </p:cNvSpPr>
              <p:nvPr/>
            </p:nvSpPr>
            <p:spPr>
              <a:xfrm>
                <a:off x="6631949" y="2037914"/>
                <a:ext cx="841572" cy="369332"/>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DD44518-ADE8-3C4D-AEDA-060099AA9416}"/>
              </a:ext>
            </a:extLst>
          </p:cNvPr>
          <p:cNvSpPr/>
          <p:nvPr/>
        </p:nvSpPr>
        <p:spPr>
          <a:xfrm>
            <a:off x="7712516" y="3847544"/>
            <a:ext cx="1958272"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aceptación: Mejora FO</a:t>
            </a:r>
          </a:p>
        </p:txBody>
      </p:sp>
      <p:cxnSp>
        <p:nvCxnSpPr>
          <p:cNvPr id="17" name="Straight Arrow Connector 16">
            <a:extLst>
              <a:ext uri="{FF2B5EF4-FFF2-40B4-BE49-F238E27FC236}">
                <a16:creationId xmlns:a16="http://schemas.microsoft.com/office/drawing/2014/main" id="{640FF878-0E23-7643-A695-9C0E6C98F954}"/>
              </a:ext>
            </a:extLst>
          </p:cNvPr>
          <p:cNvCxnSpPr>
            <a:cxnSpLocks/>
            <a:stCxn id="11" idx="2"/>
            <a:endCxn id="16" idx="0"/>
          </p:cNvCxnSpPr>
          <p:nvPr/>
        </p:nvCxnSpPr>
        <p:spPr>
          <a:xfrm flipH="1">
            <a:off x="8691652" y="3154796"/>
            <a:ext cx="1" cy="69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B30BD62-38E4-5C43-8F58-3187E38540E2}"/>
                  </a:ext>
                </a:extLst>
              </p:cNvPr>
              <p:cNvSpPr txBox="1"/>
              <p:nvPr/>
            </p:nvSpPr>
            <p:spPr>
              <a:xfrm>
                <a:off x="8451309" y="331650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33" name="TextBox 32">
                <a:extLst>
                  <a:ext uri="{FF2B5EF4-FFF2-40B4-BE49-F238E27FC236}">
                    <a16:creationId xmlns:a16="http://schemas.microsoft.com/office/drawing/2014/main" id="{1B30BD62-38E4-5C43-8F58-3187E38540E2}"/>
                  </a:ext>
                </a:extLst>
              </p:cNvPr>
              <p:cNvSpPr txBox="1">
                <a:spLocks noRot="1" noChangeAspect="1" noMove="1" noResize="1" noEditPoints="1" noAdjustHandles="1" noChangeArrowheads="1" noChangeShapeType="1" noTextEdit="1"/>
              </p:cNvSpPr>
              <p:nvPr/>
            </p:nvSpPr>
            <p:spPr>
              <a:xfrm>
                <a:off x="8451309" y="3316504"/>
                <a:ext cx="841572" cy="369332"/>
              </a:xfrm>
              <a:prstGeom prst="rect">
                <a:avLst/>
              </a:prstGeom>
              <a:blipFill>
                <a:blip r:embed="rId4"/>
                <a:stretch>
                  <a:fillRect/>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51C6A824-6E55-774C-981D-80B07A37060B}"/>
              </a:ext>
            </a:extLst>
          </p:cNvPr>
          <p:cNvCxnSpPr>
            <a:cxnSpLocks/>
            <a:endCxn id="6" idx="2"/>
          </p:cNvCxnSpPr>
          <p:nvPr/>
        </p:nvCxnSpPr>
        <p:spPr>
          <a:xfrm rot="10800000">
            <a:off x="5343170" y="3154797"/>
            <a:ext cx="2316750" cy="2039197"/>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A0B70458-CB02-DE4B-A6DB-EA107EA48D3E}"/>
              </a:ext>
            </a:extLst>
          </p:cNvPr>
          <p:cNvCxnSpPr>
            <a:cxnSpLocks/>
            <a:endCxn id="6" idx="2"/>
          </p:cNvCxnSpPr>
          <p:nvPr/>
        </p:nvCxnSpPr>
        <p:spPr>
          <a:xfrm rot="10800000">
            <a:off x="5343170" y="3154796"/>
            <a:ext cx="2369356" cy="1173780"/>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7D9FE58-9B03-194B-B28D-E2A06D057E61}"/>
                  </a:ext>
                </a:extLst>
              </p:cNvPr>
              <p:cNvSpPr txBox="1"/>
              <p:nvPr/>
            </p:nvSpPr>
            <p:spPr>
              <a:xfrm>
                <a:off x="5682774" y="5148168"/>
                <a:ext cx="1850911" cy="369332"/>
              </a:xfrm>
              <a:prstGeom prst="rect">
                <a:avLst/>
              </a:prstGeom>
              <a:noFill/>
            </p:spPr>
            <p:txBody>
              <a:bodyPr wrap="square" rtlCol="0">
                <a:spAutoFit/>
              </a:bodyPr>
              <a:lstStyle/>
              <a:p>
                <a:r>
                  <a:rPr lang="es-ES" b="0"/>
                  <a:t>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1" name="TextBox 40">
                <a:extLst>
                  <a:ext uri="{FF2B5EF4-FFF2-40B4-BE49-F238E27FC236}">
                    <a16:creationId xmlns:a16="http://schemas.microsoft.com/office/drawing/2014/main" id="{17D9FE58-9B03-194B-B28D-E2A06D057E61}"/>
                  </a:ext>
                </a:extLst>
              </p:cNvPr>
              <p:cNvSpPr txBox="1">
                <a:spLocks noRot="1" noChangeAspect="1" noMove="1" noResize="1" noEditPoints="1" noAdjustHandles="1" noChangeArrowheads="1" noChangeShapeType="1" noTextEdit="1"/>
              </p:cNvSpPr>
              <p:nvPr/>
            </p:nvSpPr>
            <p:spPr>
              <a:xfrm>
                <a:off x="5682774" y="5148168"/>
                <a:ext cx="1850911" cy="369332"/>
              </a:xfrm>
              <a:prstGeom prst="rect">
                <a:avLst/>
              </a:prstGeom>
              <a:blipFill>
                <a:blip r:embed="rId5"/>
                <a:stretch>
                  <a:fillRect l="-263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5CD3B03-44EE-D349-8E24-5B063AF9B2B2}"/>
                  </a:ext>
                </a:extLst>
              </p:cNvPr>
              <p:cNvSpPr txBox="1"/>
              <p:nvPr/>
            </p:nvSpPr>
            <p:spPr>
              <a:xfrm>
                <a:off x="5528359" y="3911790"/>
                <a:ext cx="2094741" cy="369332"/>
              </a:xfrm>
              <a:prstGeom prst="rect">
                <a:avLst/>
              </a:prstGeom>
              <a:noFill/>
            </p:spPr>
            <p:txBody>
              <a:bodyPr wrap="square" rtlCol="0">
                <a:spAutoFit/>
              </a:bodyPr>
              <a:lstStyle/>
              <a:p>
                <a:r>
                  <a:rPr lang="es-ES" b="0"/>
                  <a:t>No 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2" name="TextBox 41">
                <a:extLst>
                  <a:ext uri="{FF2B5EF4-FFF2-40B4-BE49-F238E27FC236}">
                    <a16:creationId xmlns:a16="http://schemas.microsoft.com/office/drawing/2014/main" id="{A5CD3B03-44EE-D349-8E24-5B063AF9B2B2}"/>
                  </a:ext>
                </a:extLst>
              </p:cNvPr>
              <p:cNvSpPr txBox="1">
                <a:spLocks noRot="1" noChangeAspect="1" noMove="1" noResize="1" noEditPoints="1" noAdjustHandles="1" noChangeArrowheads="1" noChangeShapeType="1" noTextEdit="1"/>
              </p:cNvSpPr>
              <p:nvPr/>
            </p:nvSpPr>
            <p:spPr>
              <a:xfrm>
                <a:off x="5528359" y="3911790"/>
                <a:ext cx="2094741" cy="369332"/>
              </a:xfrm>
              <a:prstGeom prst="rect">
                <a:avLst/>
              </a:prstGeom>
              <a:blipFill>
                <a:blip r:embed="rId6"/>
                <a:stretch>
                  <a:fillRect l="-2616" t="-10000" b="-26667"/>
                </a:stretch>
              </a:blipFill>
            </p:spPr>
            <p:txBody>
              <a:bodyPr/>
              <a:lstStyle/>
              <a:p>
                <a:r>
                  <a:rPr lang="en-US">
                    <a:noFill/>
                  </a:rPr>
                  <a:t> </a:t>
                </a:r>
              </a:p>
            </p:txBody>
          </p:sp>
        </mc:Fallback>
      </mc:AlternateContent>
      <p:sp>
        <p:nvSpPr>
          <p:cNvPr id="45" name="Trapezoid 44">
            <a:extLst>
              <a:ext uri="{FF2B5EF4-FFF2-40B4-BE49-F238E27FC236}">
                <a16:creationId xmlns:a16="http://schemas.microsoft.com/office/drawing/2014/main" id="{DA21F9F2-D11B-E041-968F-E117D4EEA93E}"/>
              </a:ext>
            </a:extLst>
          </p:cNvPr>
          <p:cNvSpPr/>
          <p:nvPr/>
        </p:nvSpPr>
        <p:spPr>
          <a:xfrm>
            <a:off x="8812227" y="5712977"/>
            <a:ext cx="3099249" cy="84966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parada:</a:t>
            </a:r>
          </a:p>
          <a:p>
            <a:pPr algn="ctr"/>
            <a:r>
              <a:rPr lang="es-ES_tradnl"/>
              <a:t>Max </a:t>
            </a:r>
            <a:r>
              <a:rPr lang="es-ES_tradnl" err="1"/>
              <a:t>Iteracciones</a:t>
            </a:r>
            <a:endParaRPr lang="es-ES_tradnl"/>
          </a:p>
        </p:txBody>
      </p:sp>
      <p:pic>
        <p:nvPicPr>
          <p:cNvPr id="4" name="Imagen 3" descr="Imagen que contiene accesorio, bolsa&#10;&#10;Descripción generada automáticamente">
            <a:extLst>
              <a:ext uri="{FF2B5EF4-FFF2-40B4-BE49-F238E27FC236}">
                <a16:creationId xmlns:a16="http://schemas.microsoft.com/office/drawing/2014/main" id="{F95E46AE-9672-4049-ACA0-80F70D0A040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36699" y="4088364"/>
            <a:ext cx="2205960" cy="2205960"/>
          </a:xfrm>
          <a:prstGeom prst="rect">
            <a:avLst/>
          </a:prstGeom>
        </p:spPr>
      </p:pic>
      <p:sp>
        <p:nvSpPr>
          <p:cNvPr id="7" name="CuadroTexto 6">
            <a:extLst>
              <a:ext uri="{FF2B5EF4-FFF2-40B4-BE49-F238E27FC236}">
                <a16:creationId xmlns:a16="http://schemas.microsoft.com/office/drawing/2014/main" id="{B99EB5B3-5668-4901-BBAD-28E4F9F32C9E}"/>
              </a:ext>
            </a:extLst>
          </p:cNvPr>
          <p:cNvSpPr txBox="1"/>
          <p:nvPr/>
        </p:nvSpPr>
        <p:spPr>
          <a:xfrm>
            <a:off x="4071937" y="5453062"/>
            <a:ext cx="4048125" cy="230832"/>
          </a:xfrm>
          <a:prstGeom prst="rect">
            <a:avLst/>
          </a:prstGeom>
          <a:noFill/>
        </p:spPr>
        <p:txBody>
          <a:bodyPr wrap="square" rtlCol="0">
            <a:spAutoFit/>
          </a:bodyPr>
          <a:lstStyle/>
          <a:p>
            <a:r>
              <a:rPr lang="es-CO" sz="900">
                <a:hlinkClick r:id="rId8" tooltip="https://laguaridageek.blogspot.com/2013/10/mochila-de-piloto-rebelde.html"/>
              </a:rPr>
              <a:t>Esta foto</a:t>
            </a:r>
            <a:r>
              <a:rPr lang="es-CO" sz="900"/>
              <a:t> de Autor desconocido está bajo licencia </a:t>
            </a:r>
            <a:r>
              <a:rPr lang="es-CO" sz="900">
                <a:hlinkClick r:id="rId9" tooltip="https://creativecommons.org/licenses/by-nc/3.0/"/>
              </a:rPr>
              <a:t>CC BY-NC</a:t>
            </a:r>
            <a:endParaRPr lang="es-CO" sz="900"/>
          </a:p>
        </p:txBody>
      </p:sp>
    </p:spTree>
    <p:extLst>
      <p:ext uri="{BB962C8B-B14F-4D97-AF65-F5344CB8AC3E}">
        <p14:creationId xmlns:p14="http://schemas.microsoft.com/office/powerpoint/2010/main" val="706070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F3B-612D-A94C-A689-F7CB0D3751DA}"/>
              </a:ext>
            </a:extLst>
          </p:cNvPr>
          <p:cNvSpPr>
            <a:spLocks noGrp="1"/>
          </p:cNvSpPr>
          <p:nvPr>
            <p:ph type="title"/>
          </p:nvPr>
        </p:nvSpPr>
        <p:spPr/>
        <p:txBody>
          <a:bodyPr/>
          <a:lstStyle/>
          <a:p>
            <a:r>
              <a:rPr lang="es-ES_tradnl"/>
              <a:t>Algoritmo 3</a:t>
            </a:r>
          </a:p>
        </p:txBody>
      </p:sp>
      <p:sp>
        <p:nvSpPr>
          <p:cNvPr id="5" name="Rectangle 4">
            <a:extLst>
              <a:ext uri="{FF2B5EF4-FFF2-40B4-BE49-F238E27FC236}">
                <a16:creationId xmlns:a16="http://schemas.microsoft.com/office/drawing/2014/main" id="{9FCB3215-B7C4-D548-8527-0DE2CBA3DD6B}"/>
              </a:ext>
            </a:extLst>
          </p:cNvPr>
          <p:cNvSpPr/>
          <p:nvPr/>
        </p:nvSpPr>
        <p:spPr>
          <a:xfrm>
            <a:off x="760651" y="1666656"/>
            <a:ext cx="1966365" cy="1400530"/>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Solución Inicial: </a:t>
            </a:r>
          </a:p>
          <a:p>
            <a:pPr algn="ctr"/>
            <a:r>
              <a:rPr lang="es-ES_tradnl"/>
              <a:t>Permutación Aleatoria de m ítems</a:t>
            </a:r>
          </a:p>
        </p:txBody>
      </p:sp>
      <p:sp>
        <p:nvSpPr>
          <p:cNvPr id="6" name="Rectangle 5">
            <a:extLst>
              <a:ext uri="{FF2B5EF4-FFF2-40B4-BE49-F238E27FC236}">
                <a16:creationId xmlns:a16="http://schemas.microsoft.com/office/drawing/2014/main" id="{C5D3A758-A746-DE4B-8312-4E8C18E9DD6B}"/>
              </a:ext>
            </a:extLst>
          </p:cNvPr>
          <p:cNvSpPr/>
          <p:nvPr/>
        </p:nvSpPr>
        <p:spPr>
          <a:xfrm>
            <a:off x="4153096" y="1579045"/>
            <a:ext cx="2246347" cy="1575751"/>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Perturbación aleatoria: </a:t>
            </a:r>
          </a:p>
          <a:p>
            <a:pPr algn="ctr"/>
            <a:r>
              <a:rPr lang="es-ES_tradnl"/>
              <a:t>Cruce aleatorizado</a:t>
            </a:r>
          </a:p>
        </p:txBody>
      </p:sp>
      <p:cxnSp>
        <p:nvCxnSpPr>
          <p:cNvPr id="8" name="Straight Arrow Connector 7">
            <a:extLst>
              <a:ext uri="{FF2B5EF4-FFF2-40B4-BE49-F238E27FC236}">
                <a16:creationId xmlns:a16="http://schemas.microsoft.com/office/drawing/2014/main" id="{6E6DEF43-E34C-894A-91E5-568CE666E548}"/>
              </a:ext>
            </a:extLst>
          </p:cNvPr>
          <p:cNvCxnSpPr>
            <a:cxnSpLocks/>
            <a:stCxn id="5" idx="3"/>
            <a:endCxn id="6" idx="1"/>
          </p:cNvCxnSpPr>
          <p:nvPr/>
        </p:nvCxnSpPr>
        <p:spPr>
          <a:xfrm>
            <a:off x="2727016" y="2366921"/>
            <a:ext cx="14260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132F2E-8B38-6E40-898F-3FE055EECAF9}"/>
                  </a:ext>
                </a:extLst>
              </p:cNvPr>
              <p:cNvSpPr txBox="1"/>
              <p:nvPr/>
            </p:nvSpPr>
            <p:spPr>
              <a:xfrm>
                <a:off x="3079019" y="1997588"/>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9" name="TextBox 8">
                <a:extLst>
                  <a:ext uri="{FF2B5EF4-FFF2-40B4-BE49-F238E27FC236}">
                    <a16:creationId xmlns:a16="http://schemas.microsoft.com/office/drawing/2014/main" id="{3F132F2E-8B38-6E40-898F-3FE055EECAF9}"/>
                  </a:ext>
                </a:extLst>
              </p:cNvPr>
              <p:cNvSpPr txBox="1">
                <a:spLocks noRot="1" noChangeAspect="1" noMove="1" noResize="1" noEditPoints="1" noAdjustHandles="1" noChangeArrowheads="1" noChangeShapeType="1" noTextEdit="1"/>
              </p:cNvSpPr>
              <p:nvPr/>
            </p:nvSpPr>
            <p:spPr>
              <a:xfrm>
                <a:off x="3079019" y="1997588"/>
                <a:ext cx="841572" cy="369332"/>
              </a:xfrm>
              <a:prstGeom prst="rect">
                <a:avLst/>
              </a:prstGeom>
              <a:blipFill>
                <a:blip r:embed="rId2"/>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6511D53-B624-2045-8F7D-331AFEB10A99}"/>
              </a:ext>
            </a:extLst>
          </p:cNvPr>
          <p:cNvSpPr/>
          <p:nvPr/>
        </p:nvSpPr>
        <p:spPr>
          <a:xfrm>
            <a:off x="7659918" y="1579044"/>
            <a:ext cx="2063469"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Búsqueda local:</a:t>
            </a:r>
          </a:p>
          <a:p>
            <a:pPr algn="ctr"/>
            <a:r>
              <a:rPr lang="es-ES_tradnl"/>
              <a:t>SWAP 1:1</a:t>
            </a:r>
          </a:p>
          <a:p>
            <a:pPr algn="ctr"/>
            <a:r>
              <a:rPr lang="es-ES_tradnl" err="1"/>
              <a:t>Best</a:t>
            </a:r>
            <a:r>
              <a:rPr lang="es-ES_tradnl"/>
              <a:t> </a:t>
            </a:r>
            <a:r>
              <a:rPr lang="es-ES_tradnl" err="1"/>
              <a:t>Improvement</a:t>
            </a:r>
            <a:endParaRPr lang="es-ES_tradnl"/>
          </a:p>
        </p:txBody>
      </p:sp>
      <p:cxnSp>
        <p:nvCxnSpPr>
          <p:cNvPr id="12" name="Straight Arrow Connector 11">
            <a:extLst>
              <a:ext uri="{FF2B5EF4-FFF2-40B4-BE49-F238E27FC236}">
                <a16:creationId xmlns:a16="http://schemas.microsoft.com/office/drawing/2014/main" id="{5122AE27-2362-634A-8DA4-9BF35D7B9F16}"/>
              </a:ext>
            </a:extLst>
          </p:cNvPr>
          <p:cNvCxnSpPr>
            <a:cxnSpLocks/>
            <a:stCxn id="6" idx="3"/>
            <a:endCxn id="11" idx="1"/>
          </p:cNvCxnSpPr>
          <p:nvPr/>
        </p:nvCxnSpPr>
        <p:spPr>
          <a:xfrm flipV="1">
            <a:off x="6399443" y="2366920"/>
            <a:ext cx="126047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C4C6055-939C-A445-AA6A-13C5B42DB2CC}"/>
                  </a:ext>
                </a:extLst>
              </p:cNvPr>
              <p:cNvSpPr txBox="1"/>
              <p:nvPr/>
            </p:nvSpPr>
            <p:spPr>
              <a:xfrm>
                <a:off x="6631949" y="203791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15" name="TextBox 14">
                <a:extLst>
                  <a:ext uri="{FF2B5EF4-FFF2-40B4-BE49-F238E27FC236}">
                    <a16:creationId xmlns:a16="http://schemas.microsoft.com/office/drawing/2014/main" id="{BC4C6055-939C-A445-AA6A-13C5B42DB2CC}"/>
                  </a:ext>
                </a:extLst>
              </p:cNvPr>
              <p:cNvSpPr txBox="1">
                <a:spLocks noRot="1" noChangeAspect="1" noMove="1" noResize="1" noEditPoints="1" noAdjustHandles="1" noChangeArrowheads="1" noChangeShapeType="1" noTextEdit="1"/>
              </p:cNvSpPr>
              <p:nvPr/>
            </p:nvSpPr>
            <p:spPr>
              <a:xfrm>
                <a:off x="6631949" y="2037914"/>
                <a:ext cx="841572" cy="369332"/>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DD44518-ADE8-3C4D-AEDA-060099AA9416}"/>
              </a:ext>
            </a:extLst>
          </p:cNvPr>
          <p:cNvSpPr/>
          <p:nvPr/>
        </p:nvSpPr>
        <p:spPr>
          <a:xfrm>
            <a:off x="7712516" y="3847544"/>
            <a:ext cx="1958272"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aceptación: Mejora FO</a:t>
            </a:r>
          </a:p>
        </p:txBody>
      </p:sp>
      <p:cxnSp>
        <p:nvCxnSpPr>
          <p:cNvPr id="17" name="Straight Arrow Connector 16">
            <a:extLst>
              <a:ext uri="{FF2B5EF4-FFF2-40B4-BE49-F238E27FC236}">
                <a16:creationId xmlns:a16="http://schemas.microsoft.com/office/drawing/2014/main" id="{640FF878-0E23-7643-A695-9C0E6C98F954}"/>
              </a:ext>
            </a:extLst>
          </p:cNvPr>
          <p:cNvCxnSpPr>
            <a:cxnSpLocks/>
            <a:stCxn id="11" idx="2"/>
            <a:endCxn id="16" idx="0"/>
          </p:cNvCxnSpPr>
          <p:nvPr/>
        </p:nvCxnSpPr>
        <p:spPr>
          <a:xfrm flipH="1">
            <a:off x="8691652" y="3154796"/>
            <a:ext cx="1" cy="69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B30BD62-38E4-5C43-8F58-3187E38540E2}"/>
                  </a:ext>
                </a:extLst>
              </p:cNvPr>
              <p:cNvSpPr txBox="1"/>
              <p:nvPr/>
            </p:nvSpPr>
            <p:spPr>
              <a:xfrm>
                <a:off x="8451309" y="331650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33" name="TextBox 32">
                <a:extLst>
                  <a:ext uri="{FF2B5EF4-FFF2-40B4-BE49-F238E27FC236}">
                    <a16:creationId xmlns:a16="http://schemas.microsoft.com/office/drawing/2014/main" id="{1B30BD62-38E4-5C43-8F58-3187E38540E2}"/>
                  </a:ext>
                </a:extLst>
              </p:cNvPr>
              <p:cNvSpPr txBox="1">
                <a:spLocks noRot="1" noChangeAspect="1" noMove="1" noResize="1" noEditPoints="1" noAdjustHandles="1" noChangeArrowheads="1" noChangeShapeType="1" noTextEdit="1"/>
              </p:cNvSpPr>
              <p:nvPr/>
            </p:nvSpPr>
            <p:spPr>
              <a:xfrm>
                <a:off x="8451309" y="3316504"/>
                <a:ext cx="841572" cy="369332"/>
              </a:xfrm>
              <a:prstGeom prst="rect">
                <a:avLst/>
              </a:prstGeom>
              <a:blipFill>
                <a:blip r:embed="rId4"/>
                <a:stretch>
                  <a:fillRect/>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51C6A824-6E55-774C-981D-80B07A37060B}"/>
              </a:ext>
            </a:extLst>
          </p:cNvPr>
          <p:cNvCxnSpPr>
            <a:cxnSpLocks/>
            <a:endCxn id="6" idx="2"/>
          </p:cNvCxnSpPr>
          <p:nvPr/>
        </p:nvCxnSpPr>
        <p:spPr>
          <a:xfrm rot="10800000">
            <a:off x="5276270" y="3154797"/>
            <a:ext cx="2316750" cy="2039197"/>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A0B70458-CB02-DE4B-A6DB-EA107EA48D3E}"/>
              </a:ext>
            </a:extLst>
          </p:cNvPr>
          <p:cNvCxnSpPr>
            <a:cxnSpLocks/>
            <a:endCxn id="6" idx="2"/>
          </p:cNvCxnSpPr>
          <p:nvPr/>
        </p:nvCxnSpPr>
        <p:spPr>
          <a:xfrm rot="10800000">
            <a:off x="5276270" y="3154796"/>
            <a:ext cx="2369356" cy="1173780"/>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7D9FE58-9B03-194B-B28D-E2A06D057E61}"/>
                  </a:ext>
                </a:extLst>
              </p:cNvPr>
              <p:cNvSpPr txBox="1"/>
              <p:nvPr/>
            </p:nvSpPr>
            <p:spPr>
              <a:xfrm>
                <a:off x="5682774" y="5148168"/>
                <a:ext cx="1850911" cy="369332"/>
              </a:xfrm>
              <a:prstGeom prst="rect">
                <a:avLst/>
              </a:prstGeom>
              <a:noFill/>
            </p:spPr>
            <p:txBody>
              <a:bodyPr wrap="square" rtlCol="0">
                <a:spAutoFit/>
              </a:bodyPr>
              <a:lstStyle/>
              <a:p>
                <a:r>
                  <a:rPr lang="es-ES" b="0"/>
                  <a:t>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1" name="TextBox 40">
                <a:extLst>
                  <a:ext uri="{FF2B5EF4-FFF2-40B4-BE49-F238E27FC236}">
                    <a16:creationId xmlns:a16="http://schemas.microsoft.com/office/drawing/2014/main" id="{17D9FE58-9B03-194B-B28D-E2A06D057E61}"/>
                  </a:ext>
                </a:extLst>
              </p:cNvPr>
              <p:cNvSpPr txBox="1">
                <a:spLocks noRot="1" noChangeAspect="1" noMove="1" noResize="1" noEditPoints="1" noAdjustHandles="1" noChangeArrowheads="1" noChangeShapeType="1" noTextEdit="1"/>
              </p:cNvSpPr>
              <p:nvPr/>
            </p:nvSpPr>
            <p:spPr>
              <a:xfrm>
                <a:off x="5682774" y="5148168"/>
                <a:ext cx="1850911" cy="369332"/>
              </a:xfrm>
              <a:prstGeom prst="rect">
                <a:avLst/>
              </a:prstGeom>
              <a:blipFill>
                <a:blip r:embed="rId5"/>
                <a:stretch>
                  <a:fillRect l="-263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5CD3B03-44EE-D349-8E24-5B063AF9B2B2}"/>
                  </a:ext>
                </a:extLst>
              </p:cNvPr>
              <p:cNvSpPr txBox="1"/>
              <p:nvPr/>
            </p:nvSpPr>
            <p:spPr>
              <a:xfrm>
                <a:off x="5528359" y="3911790"/>
                <a:ext cx="2094741" cy="369332"/>
              </a:xfrm>
              <a:prstGeom prst="rect">
                <a:avLst/>
              </a:prstGeom>
              <a:noFill/>
            </p:spPr>
            <p:txBody>
              <a:bodyPr wrap="square" rtlCol="0">
                <a:spAutoFit/>
              </a:bodyPr>
              <a:lstStyle/>
              <a:p>
                <a:r>
                  <a:rPr lang="es-ES" b="0"/>
                  <a:t>No 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2" name="TextBox 41">
                <a:extLst>
                  <a:ext uri="{FF2B5EF4-FFF2-40B4-BE49-F238E27FC236}">
                    <a16:creationId xmlns:a16="http://schemas.microsoft.com/office/drawing/2014/main" id="{A5CD3B03-44EE-D349-8E24-5B063AF9B2B2}"/>
                  </a:ext>
                </a:extLst>
              </p:cNvPr>
              <p:cNvSpPr txBox="1">
                <a:spLocks noRot="1" noChangeAspect="1" noMove="1" noResize="1" noEditPoints="1" noAdjustHandles="1" noChangeArrowheads="1" noChangeShapeType="1" noTextEdit="1"/>
              </p:cNvSpPr>
              <p:nvPr/>
            </p:nvSpPr>
            <p:spPr>
              <a:xfrm>
                <a:off x="5528359" y="3911790"/>
                <a:ext cx="2094741" cy="369332"/>
              </a:xfrm>
              <a:prstGeom prst="rect">
                <a:avLst/>
              </a:prstGeom>
              <a:blipFill>
                <a:blip r:embed="rId6"/>
                <a:stretch>
                  <a:fillRect l="-2616" t="-10000" b="-26667"/>
                </a:stretch>
              </a:blipFill>
            </p:spPr>
            <p:txBody>
              <a:bodyPr/>
              <a:lstStyle/>
              <a:p>
                <a:r>
                  <a:rPr lang="en-US">
                    <a:noFill/>
                  </a:rPr>
                  <a:t> </a:t>
                </a:r>
              </a:p>
            </p:txBody>
          </p:sp>
        </mc:Fallback>
      </mc:AlternateContent>
      <p:sp>
        <p:nvSpPr>
          <p:cNvPr id="45" name="Trapezoid 44">
            <a:extLst>
              <a:ext uri="{FF2B5EF4-FFF2-40B4-BE49-F238E27FC236}">
                <a16:creationId xmlns:a16="http://schemas.microsoft.com/office/drawing/2014/main" id="{DA21F9F2-D11B-E041-968F-E117D4EEA93E}"/>
              </a:ext>
            </a:extLst>
          </p:cNvPr>
          <p:cNvSpPr/>
          <p:nvPr/>
        </p:nvSpPr>
        <p:spPr>
          <a:xfrm>
            <a:off x="8812227" y="5712977"/>
            <a:ext cx="3099249" cy="84966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parada:</a:t>
            </a:r>
          </a:p>
          <a:p>
            <a:pPr algn="ctr"/>
            <a:r>
              <a:rPr lang="es-ES_tradnl"/>
              <a:t>Max </a:t>
            </a:r>
            <a:r>
              <a:rPr lang="es-ES_tradnl" err="1"/>
              <a:t>Iteracciones</a:t>
            </a:r>
            <a:endParaRPr lang="es-ES_tradnl"/>
          </a:p>
        </p:txBody>
      </p:sp>
      <p:pic>
        <p:nvPicPr>
          <p:cNvPr id="3074" name="Picture 2" descr="Herschel Little America Backpack | Herschel Supply Company">
            <a:extLst>
              <a:ext uri="{FF2B5EF4-FFF2-40B4-BE49-F238E27FC236}">
                <a16:creationId xmlns:a16="http://schemas.microsoft.com/office/drawing/2014/main" id="{ACE7F627-DE66-7649-B019-207AB4B22E0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0651" y="3429000"/>
            <a:ext cx="27432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77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81CC7-5B70-E044-BF89-0FB4F3379289}"/>
              </a:ext>
            </a:extLst>
          </p:cNvPr>
          <p:cNvSpPr>
            <a:spLocks noGrp="1"/>
          </p:cNvSpPr>
          <p:nvPr>
            <p:ph type="title"/>
          </p:nvPr>
        </p:nvSpPr>
        <p:spPr/>
        <p:txBody>
          <a:bodyPr/>
          <a:lstStyle/>
          <a:p>
            <a:r>
              <a:rPr lang="es-ES_tradnl"/>
              <a:t>Implementaciones</a:t>
            </a:r>
          </a:p>
        </p:txBody>
      </p:sp>
      <p:graphicFrame>
        <p:nvGraphicFramePr>
          <p:cNvPr id="7" name="Tabla 7">
            <a:extLst>
              <a:ext uri="{FF2B5EF4-FFF2-40B4-BE49-F238E27FC236}">
                <a16:creationId xmlns:a16="http://schemas.microsoft.com/office/drawing/2014/main" id="{6D833B1A-C93D-435B-B76B-A78DE8E562E3}"/>
              </a:ext>
            </a:extLst>
          </p:cNvPr>
          <p:cNvGraphicFramePr>
            <a:graphicFrameLocks noGrp="1"/>
          </p:cNvGraphicFramePr>
          <p:nvPr>
            <p:ph sz="half" idx="2"/>
            <p:extLst>
              <p:ext uri="{D42A27DB-BD31-4B8C-83A1-F6EECF244321}">
                <p14:modId xmlns:p14="http://schemas.microsoft.com/office/powerpoint/2010/main" val="1149398943"/>
              </p:ext>
            </p:extLst>
          </p:nvPr>
        </p:nvGraphicFramePr>
        <p:xfrm>
          <a:off x="2807421" y="1584267"/>
          <a:ext cx="6879678" cy="4728651"/>
        </p:xfrm>
        <a:graphic>
          <a:graphicData uri="http://schemas.openxmlformats.org/drawingml/2006/table">
            <a:tbl>
              <a:tblPr firstRow="1" bandRow="1">
                <a:tableStyleId>{5C22544A-7EE6-4342-B048-85BDC9FD1C3A}</a:tableStyleId>
              </a:tblPr>
              <a:tblGrid>
                <a:gridCol w="1937153">
                  <a:extLst>
                    <a:ext uri="{9D8B030D-6E8A-4147-A177-3AD203B41FA5}">
                      <a16:colId xmlns:a16="http://schemas.microsoft.com/office/drawing/2014/main" val="3330747623"/>
                    </a:ext>
                  </a:extLst>
                </a:gridCol>
                <a:gridCol w="1650707">
                  <a:extLst>
                    <a:ext uri="{9D8B030D-6E8A-4147-A177-3AD203B41FA5}">
                      <a16:colId xmlns:a16="http://schemas.microsoft.com/office/drawing/2014/main" val="234541719"/>
                    </a:ext>
                  </a:extLst>
                </a:gridCol>
                <a:gridCol w="1641110">
                  <a:extLst>
                    <a:ext uri="{9D8B030D-6E8A-4147-A177-3AD203B41FA5}">
                      <a16:colId xmlns:a16="http://schemas.microsoft.com/office/drawing/2014/main" val="1901660653"/>
                    </a:ext>
                  </a:extLst>
                </a:gridCol>
                <a:gridCol w="1650708">
                  <a:extLst>
                    <a:ext uri="{9D8B030D-6E8A-4147-A177-3AD203B41FA5}">
                      <a16:colId xmlns:a16="http://schemas.microsoft.com/office/drawing/2014/main" val="1549916914"/>
                    </a:ext>
                  </a:extLst>
                </a:gridCol>
              </a:tblGrid>
              <a:tr h="631337">
                <a:tc>
                  <a:txBody>
                    <a:bodyPr/>
                    <a:lstStyle/>
                    <a:p>
                      <a:pPr algn="ctr"/>
                      <a:r>
                        <a:rPr lang="es-CO"/>
                        <a:t>Características</a:t>
                      </a:r>
                    </a:p>
                  </a:txBody>
                  <a:tcPr anchor="ctr"/>
                </a:tc>
                <a:tc>
                  <a:txBody>
                    <a:bodyPr/>
                    <a:lstStyle/>
                    <a:p>
                      <a:pPr algn="ctr"/>
                      <a:r>
                        <a:rPr lang="es-CO"/>
                        <a:t>Algoritmo 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a:t>Algoritmo 2</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a:t>Algoritmo 3</a:t>
                      </a:r>
                    </a:p>
                  </a:txBody>
                  <a:tcPr anchor="ctr"/>
                </a:tc>
                <a:extLst>
                  <a:ext uri="{0D108BD9-81ED-4DB2-BD59-A6C34878D82A}">
                    <a16:rowId xmlns:a16="http://schemas.microsoft.com/office/drawing/2014/main" val="817387743"/>
                  </a:ext>
                </a:extLst>
              </a:tr>
              <a:tr h="631337">
                <a:tc>
                  <a:txBody>
                    <a:bodyPr/>
                    <a:lstStyle/>
                    <a:p>
                      <a:pPr algn="ctr"/>
                      <a:r>
                        <a:rPr lang="es-CO" b="1"/>
                        <a:t>Lenguaje</a:t>
                      </a:r>
                    </a:p>
                  </a:txBody>
                  <a:tcPr anchor="ctr"/>
                </a:tc>
                <a:tc>
                  <a:txBody>
                    <a:bodyPr/>
                    <a:lstStyle/>
                    <a:p>
                      <a:pPr algn="ctr"/>
                      <a:r>
                        <a:rPr lang="es-CO"/>
                        <a:t>Python</a:t>
                      </a:r>
                    </a:p>
                  </a:txBody>
                  <a:tcPr anchor="ctr"/>
                </a:tc>
                <a:tc>
                  <a:txBody>
                    <a:bodyPr/>
                    <a:lstStyle/>
                    <a:p>
                      <a:pPr algn="ctr"/>
                      <a:r>
                        <a:rPr lang="es-CO"/>
                        <a:t>Python</a:t>
                      </a:r>
                    </a:p>
                  </a:txBody>
                  <a:tcPr anchor="ctr"/>
                </a:tc>
                <a:tc>
                  <a:txBody>
                    <a:bodyPr/>
                    <a:lstStyle/>
                    <a:p>
                      <a:pPr algn="ctr"/>
                      <a:r>
                        <a:rPr lang="es-CO"/>
                        <a:t>MatLab</a:t>
                      </a:r>
                    </a:p>
                  </a:txBody>
                  <a:tcPr anchor="ctr"/>
                </a:tc>
                <a:extLst>
                  <a:ext uri="{0D108BD9-81ED-4DB2-BD59-A6C34878D82A}">
                    <a16:rowId xmlns:a16="http://schemas.microsoft.com/office/drawing/2014/main" val="2829966553"/>
                  </a:ext>
                </a:extLst>
              </a:tr>
              <a:tr h="631337">
                <a:tc>
                  <a:txBody>
                    <a:bodyPr/>
                    <a:lstStyle/>
                    <a:p>
                      <a:pPr algn="ctr"/>
                      <a:r>
                        <a:rPr lang="es-CO" b="1"/>
                        <a:t>Inicialización</a:t>
                      </a:r>
                    </a:p>
                  </a:txBody>
                  <a:tcPr anchor="ctr"/>
                </a:tc>
                <a:tc>
                  <a:txBody>
                    <a:bodyPr/>
                    <a:lstStyle/>
                    <a:p>
                      <a:pPr algn="ctr"/>
                      <a:r>
                        <a:rPr lang="es-CO"/>
                        <a:t>Greedy</a:t>
                      </a:r>
                    </a:p>
                  </a:txBody>
                  <a:tcPr anchor="ctr"/>
                </a:tc>
                <a:tc>
                  <a:txBody>
                    <a:bodyPr/>
                    <a:lstStyle/>
                    <a:p>
                      <a:pPr algn="ctr"/>
                      <a:r>
                        <a:rPr lang="es-CO"/>
                        <a:t>Inserción Aleatoria</a:t>
                      </a:r>
                    </a:p>
                  </a:txBody>
                  <a:tcPr anchor="ctr"/>
                </a:tc>
                <a:tc>
                  <a:txBody>
                    <a:bodyPr/>
                    <a:lstStyle/>
                    <a:p>
                      <a:pPr algn="ctr"/>
                      <a:r>
                        <a:rPr lang="es-CO"/>
                        <a:t>Permutación Aleatoria</a:t>
                      </a:r>
                    </a:p>
                  </a:txBody>
                  <a:tcPr anchor="ctr"/>
                </a:tc>
                <a:extLst>
                  <a:ext uri="{0D108BD9-81ED-4DB2-BD59-A6C34878D82A}">
                    <a16:rowId xmlns:a16="http://schemas.microsoft.com/office/drawing/2014/main" val="1804744909"/>
                  </a:ext>
                </a:extLst>
              </a:tr>
              <a:tr h="631337">
                <a:tc>
                  <a:txBody>
                    <a:bodyPr/>
                    <a:lstStyle/>
                    <a:p>
                      <a:pPr algn="ctr"/>
                      <a:r>
                        <a:rPr lang="es-CO" b="1"/>
                        <a:t>Perturbación</a:t>
                      </a:r>
                    </a:p>
                  </a:txBody>
                  <a:tcPr anchor="ctr"/>
                </a:tc>
                <a:tc>
                  <a:txBody>
                    <a:bodyPr/>
                    <a:lstStyle/>
                    <a:p>
                      <a:pPr algn="ctr"/>
                      <a:r>
                        <a:rPr lang="es-CO"/>
                        <a:t>Aleat./</a:t>
                      </a:r>
                    </a:p>
                    <a:p>
                      <a:pPr algn="ctr"/>
                      <a:r>
                        <a:rPr lang="es-CO"/>
                        <a:t>Adaptativa</a:t>
                      </a:r>
                    </a:p>
                  </a:txBody>
                  <a:tcPr anchor="ctr"/>
                </a:tc>
                <a:tc>
                  <a:txBody>
                    <a:bodyPr/>
                    <a:lstStyle/>
                    <a:p>
                      <a:pPr algn="ctr"/>
                      <a:r>
                        <a:rPr lang="es-CO"/>
                        <a:t>Intercambio</a:t>
                      </a:r>
                    </a:p>
                    <a:p>
                      <a:pPr algn="ctr"/>
                      <a:r>
                        <a:rPr lang="es-CO"/>
                        <a:t>Aleatorio</a:t>
                      </a:r>
                    </a:p>
                  </a:txBody>
                  <a:tcPr anchor="ctr"/>
                </a:tc>
                <a:tc>
                  <a:txBody>
                    <a:bodyPr/>
                    <a:lstStyle/>
                    <a:p>
                      <a:pPr algn="ctr"/>
                      <a:r>
                        <a:rPr lang="es-CO"/>
                        <a:t>Cruce</a:t>
                      </a:r>
                    </a:p>
                    <a:p>
                      <a:pPr algn="ctr"/>
                      <a:r>
                        <a:rPr lang="es-CO"/>
                        <a:t>Aleatorizado</a:t>
                      </a:r>
                    </a:p>
                  </a:txBody>
                  <a:tcPr anchor="ctr"/>
                </a:tc>
                <a:extLst>
                  <a:ext uri="{0D108BD9-81ED-4DB2-BD59-A6C34878D82A}">
                    <a16:rowId xmlns:a16="http://schemas.microsoft.com/office/drawing/2014/main" val="4160718002"/>
                  </a:ext>
                </a:extLst>
              </a:tr>
              <a:tr h="631337">
                <a:tc>
                  <a:txBody>
                    <a:bodyPr/>
                    <a:lstStyle/>
                    <a:p>
                      <a:pPr algn="ctr"/>
                      <a:r>
                        <a:rPr lang="es-CO" b="1"/>
                        <a:t>Búsqueda Local</a:t>
                      </a:r>
                    </a:p>
                  </a:txBody>
                  <a:tcPr anchor="ctr"/>
                </a:tc>
                <a:tc>
                  <a:txBody>
                    <a:bodyPr/>
                    <a:lstStyle/>
                    <a:p>
                      <a:pPr algn="ctr"/>
                      <a:r>
                        <a:rPr lang="es-CO"/>
                        <a:t>Token Ring de Operadores</a:t>
                      </a:r>
                    </a:p>
                  </a:txBody>
                  <a:tcPr anchor="ctr"/>
                </a:tc>
                <a:tc>
                  <a:txBody>
                    <a:bodyPr/>
                    <a:lstStyle/>
                    <a:p>
                      <a:pPr algn="ctr"/>
                      <a:r>
                        <a:rPr lang="es-CO"/>
                        <a:t>Inserción</a:t>
                      </a:r>
                    </a:p>
                  </a:txBody>
                  <a:tcPr anchor="ctr"/>
                </a:tc>
                <a:tc>
                  <a:txBody>
                    <a:bodyPr/>
                    <a:lstStyle/>
                    <a:p>
                      <a:pPr algn="ctr"/>
                      <a:r>
                        <a:rPr lang="es-CO"/>
                        <a:t>SWAP</a:t>
                      </a:r>
                    </a:p>
                    <a:p>
                      <a:pPr algn="ctr"/>
                      <a:r>
                        <a:rPr lang="es-CO"/>
                        <a:t>Best Imp.</a:t>
                      </a:r>
                    </a:p>
                  </a:txBody>
                  <a:tcPr anchor="ctr"/>
                </a:tc>
                <a:extLst>
                  <a:ext uri="{0D108BD9-81ED-4DB2-BD59-A6C34878D82A}">
                    <a16:rowId xmlns:a16="http://schemas.microsoft.com/office/drawing/2014/main" val="1320613588"/>
                  </a:ext>
                </a:extLst>
              </a:tr>
              <a:tr h="631337">
                <a:tc>
                  <a:txBody>
                    <a:bodyPr/>
                    <a:lstStyle/>
                    <a:p>
                      <a:pPr algn="ctr"/>
                      <a:r>
                        <a:rPr lang="es-CO" b="1"/>
                        <a:t>Ranking GAP’s</a:t>
                      </a:r>
                    </a:p>
                  </a:txBody>
                  <a:tcPr anchor="ctr"/>
                </a:tc>
                <a:tc>
                  <a:txBody>
                    <a:bodyPr/>
                    <a:lstStyle/>
                    <a:p>
                      <a:pPr algn="ctr"/>
                      <a:r>
                        <a:rPr lang="es-CO"/>
                        <a:t>2</a:t>
                      </a:r>
                    </a:p>
                  </a:txBody>
                  <a:tcPr anchor="ctr"/>
                </a:tc>
                <a:tc>
                  <a:txBody>
                    <a:bodyPr/>
                    <a:lstStyle/>
                    <a:p>
                      <a:pPr algn="ctr"/>
                      <a:r>
                        <a:rPr lang="es-CO"/>
                        <a:t>3</a:t>
                      </a:r>
                    </a:p>
                  </a:txBody>
                  <a:tcPr anchor="ctr"/>
                </a:tc>
                <a:tc>
                  <a:txBody>
                    <a:bodyPr/>
                    <a:lstStyle/>
                    <a:p>
                      <a:pPr algn="ctr"/>
                      <a:r>
                        <a:rPr lang="es-CO"/>
                        <a:t>1</a:t>
                      </a:r>
                    </a:p>
                  </a:txBody>
                  <a:tcPr anchor="ctr"/>
                </a:tc>
                <a:extLst>
                  <a:ext uri="{0D108BD9-81ED-4DB2-BD59-A6C34878D82A}">
                    <a16:rowId xmlns:a16="http://schemas.microsoft.com/office/drawing/2014/main" val="2336143729"/>
                  </a:ext>
                </a:extLst>
              </a:tr>
              <a:tr h="63133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CO" b="1"/>
                        <a:t>Ranking Tiempos</a:t>
                      </a:r>
                    </a:p>
                  </a:txBody>
                  <a:tcPr anchor="ctr"/>
                </a:tc>
                <a:tc>
                  <a:txBody>
                    <a:bodyPr/>
                    <a:lstStyle/>
                    <a:p>
                      <a:pPr algn="ctr"/>
                      <a:r>
                        <a:rPr lang="es-CO"/>
                        <a:t>2</a:t>
                      </a:r>
                    </a:p>
                  </a:txBody>
                  <a:tcPr anchor="ctr"/>
                </a:tc>
                <a:tc>
                  <a:txBody>
                    <a:bodyPr/>
                    <a:lstStyle/>
                    <a:p>
                      <a:pPr algn="ctr"/>
                      <a:r>
                        <a:rPr lang="es-CO"/>
                        <a:t>1</a:t>
                      </a:r>
                    </a:p>
                  </a:txBody>
                  <a:tcPr anchor="ctr"/>
                </a:tc>
                <a:tc>
                  <a:txBody>
                    <a:bodyPr/>
                    <a:lstStyle/>
                    <a:p>
                      <a:pPr algn="ctr"/>
                      <a:r>
                        <a:rPr lang="es-CO"/>
                        <a:t>3</a:t>
                      </a:r>
                    </a:p>
                  </a:txBody>
                  <a:tcPr anchor="ctr"/>
                </a:tc>
                <a:extLst>
                  <a:ext uri="{0D108BD9-81ED-4DB2-BD59-A6C34878D82A}">
                    <a16:rowId xmlns:a16="http://schemas.microsoft.com/office/drawing/2014/main" val="724754909"/>
                  </a:ext>
                </a:extLst>
              </a:tr>
            </a:tbl>
          </a:graphicData>
        </a:graphic>
      </p:graphicFrame>
    </p:spTree>
    <p:extLst>
      <p:ext uri="{BB962C8B-B14F-4D97-AF65-F5344CB8AC3E}">
        <p14:creationId xmlns:p14="http://schemas.microsoft.com/office/powerpoint/2010/main" val="1302288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7E9E8F-229C-7E42-B260-A0395E1A4C48}"/>
              </a:ext>
            </a:extLst>
          </p:cNvPr>
          <p:cNvSpPr>
            <a:spLocks noGrp="1"/>
          </p:cNvSpPr>
          <p:nvPr>
            <p:ph type="subTitle" idx="1"/>
          </p:nvPr>
        </p:nvSpPr>
        <p:spPr/>
        <p:txBody>
          <a:bodyPr/>
          <a:lstStyle/>
          <a:p>
            <a:r>
              <a:rPr lang="es-ES_tradnl"/>
              <a:t>Inicialización </a:t>
            </a:r>
            <a:r>
              <a:rPr lang="es-ES_tradnl" err="1"/>
              <a:t>greedy</a:t>
            </a:r>
            <a:r>
              <a:rPr lang="es-ES_tradnl"/>
              <a:t> ALEATORIA</a:t>
            </a:r>
          </a:p>
          <a:p>
            <a:endParaRPr lang="es-ES_tradnl"/>
          </a:p>
        </p:txBody>
      </p:sp>
      <p:pic>
        <p:nvPicPr>
          <p:cNvPr id="8" name="Picture 7" descr="Text&#10;&#10;Description automatically generated">
            <a:extLst>
              <a:ext uri="{FF2B5EF4-FFF2-40B4-BE49-F238E27FC236}">
                <a16:creationId xmlns:a16="http://schemas.microsoft.com/office/drawing/2014/main" id="{BC4FBB5D-AE25-0044-AEA8-2AB99CE54CE2}"/>
              </a:ext>
            </a:extLst>
          </p:cNvPr>
          <p:cNvPicPr>
            <a:picLocks noChangeAspect="1"/>
          </p:cNvPicPr>
          <p:nvPr/>
        </p:nvPicPr>
        <p:blipFill>
          <a:blip r:embed="rId2"/>
          <a:stretch>
            <a:fillRect/>
          </a:stretch>
        </p:blipFill>
        <p:spPr>
          <a:xfrm>
            <a:off x="1154955" y="705026"/>
            <a:ext cx="7770738" cy="396486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C21FC92-80A3-9648-8B31-BD4E2E513983}"/>
                  </a:ext>
                </a:extLst>
              </p:cNvPr>
              <p:cNvSpPr txBox="1"/>
              <p:nvPr/>
            </p:nvSpPr>
            <p:spPr>
              <a:xfrm>
                <a:off x="9151145" y="2575721"/>
                <a:ext cx="2064543" cy="8403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𝑅𝑒𝑙𝑎𝑐𝑖</m:t>
                      </m:r>
                      <m:r>
                        <a:rPr lang="es-ES" i="1">
                          <a:latin typeface="Cambria Math" panose="02040503050406030204" pitchFamily="18" charset="0"/>
                        </a:rPr>
                        <m:t>ó</m:t>
                      </m:r>
                      <m:r>
                        <a:rPr lang="es-ES" b="0" i="1" smtClean="0">
                          <a:latin typeface="Cambria Math" panose="02040503050406030204" pitchFamily="18" charset="0"/>
                        </a:rPr>
                        <m:t>𝑛</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𝑣𝑎𝑙𝑜𝑟</m:t>
                      </m:r>
                    </m:oMath>
                  </m:oMathPara>
                </a14:m>
                <a:endParaRPr lang="es-ES"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s-ES" b="0" i="1" smtClean="0">
                              <a:latin typeface="Cambria Math" panose="02040503050406030204" pitchFamily="18" charset="0"/>
                            </a:rPr>
                          </m:ctrlPr>
                        </m:fPr>
                        <m:num>
                          <m:r>
                            <a:rPr lang="es-ES" b="0" i="1" smtClean="0">
                              <a:latin typeface="Cambria Math" panose="02040503050406030204" pitchFamily="18" charset="0"/>
                            </a:rPr>
                            <m:t>𝑔𝑎𝑛𝑎𝑛𝑐𝑖𝑎</m:t>
                          </m:r>
                        </m:num>
                        <m:den>
                          <m:r>
                            <a:rPr lang="es-ES" b="0" i="1" smtClean="0">
                              <a:latin typeface="Cambria Math" panose="02040503050406030204" pitchFamily="18" charset="0"/>
                            </a:rPr>
                            <m:t>𝑝𝑒𝑠𝑜</m:t>
                          </m:r>
                        </m:den>
                      </m:f>
                    </m:oMath>
                  </m:oMathPara>
                </a14:m>
                <a:endParaRPr lang="es-ES_tradnl"/>
              </a:p>
            </p:txBody>
          </p:sp>
        </mc:Choice>
        <mc:Fallback>
          <p:sp>
            <p:nvSpPr>
              <p:cNvPr id="9" name="TextBox 8">
                <a:extLst>
                  <a:ext uri="{FF2B5EF4-FFF2-40B4-BE49-F238E27FC236}">
                    <a16:creationId xmlns:a16="http://schemas.microsoft.com/office/drawing/2014/main" id="{EC21FC92-80A3-9648-8B31-BD4E2E513983}"/>
                  </a:ext>
                </a:extLst>
              </p:cNvPr>
              <p:cNvSpPr txBox="1">
                <a:spLocks noRot="1" noChangeAspect="1" noMove="1" noResize="1" noEditPoints="1" noAdjustHandles="1" noChangeArrowheads="1" noChangeShapeType="1" noTextEdit="1"/>
              </p:cNvSpPr>
              <p:nvPr/>
            </p:nvSpPr>
            <p:spPr>
              <a:xfrm>
                <a:off x="9151145" y="2575721"/>
                <a:ext cx="2064543" cy="840358"/>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C00C782-216C-7A45-9C6D-886E5BCC5C70}"/>
              </a:ext>
            </a:extLst>
          </p:cNvPr>
          <p:cNvSpPr txBox="1"/>
          <p:nvPr/>
        </p:nvSpPr>
        <p:spPr>
          <a:xfrm>
            <a:off x="1154955" y="5314950"/>
            <a:ext cx="8603408" cy="646331"/>
          </a:xfrm>
          <a:prstGeom prst="rect">
            <a:avLst/>
          </a:prstGeom>
          <a:noFill/>
        </p:spPr>
        <p:txBody>
          <a:bodyPr wrap="square" rtlCol="0">
            <a:spAutoFit/>
          </a:bodyPr>
          <a:lstStyle/>
          <a:p>
            <a:r>
              <a:rPr lang="es-ES_tradnl"/>
              <a:t>Empacar los ítems en las maletas de acuerdo con la relación de valor de mayor a menor, de forma aleatoria.</a:t>
            </a:r>
          </a:p>
        </p:txBody>
      </p:sp>
    </p:spTree>
    <p:extLst>
      <p:ext uri="{BB962C8B-B14F-4D97-AF65-F5344CB8AC3E}">
        <p14:creationId xmlns:p14="http://schemas.microsoft.com/office/powerpoint/2010/main" val="13594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7E9E8F-229C-7E42-B260-A0395E1A4C48}"/>
              </a:ext>
            </a:extLst>
          </p:cNvPr>
          <p:cNvSpPr>
            <a:spLocks noGrp="1"/>
          </p:cNvSpPr>
          <p:nvPr>
            <p:ph type="subTitle" idx="1"/>
          </p:nvPr>
        </p:nvSpPr>
        <p:spPr>
          <a:xfrm>
            <a:off x="1154955" y="3623829"/>
            <a:ext cx="8825658" cy="861420"/>
          </a:xfrm>
        </p:spPr>
        <p:txBody>
          <a:bodyPr/>
          <a:lstStyle/>
          <a:p>
            <a:r>
              <a:rPr lang="es-ES_tradnl"/>
              <a:t>Inicialización PERMUTACIÓN ALEATORIA</a:t>
            </a:r>
          </a:p>
          <a:p>
            <a:endParaRPr lang="es-ES_tradnl"/>
          </a:p>
        </p:txBody>
      </p:sp>
      <p:sp>
        <p:nvSpPr>
          <p:cNvPr id="10" name="TextBox 9">
            <a:extLst>
              <a:ext uri="{FF2B5EF4-FFF2-40B4-BE49-F238E27FC236}">
                <a16:creationId xmlns:a16="http://schemas.microsoft.com/office/drawing/2014/main" id="{AC00C782-216C-7A45-9C6D-886E5BCC5C70}"/>
              </a:ext>
            </a:extLst>
          </p:cNvPr>
          <p:cNvSpPr txBox="1"/>
          <p:nvPr/>
        </p:nvSpPr>
        <p:spPr>
          <a:xfrm>
            <a:off x="1154955" y="4217671"/>
            <a:ext cx="8603408" cy="369332"/>
          </a:xfrm>
          <a:prstGeom prst="rect">
            <a:avLst/>
          </a:prstGeom>
          <a:noFill/>
        </p:spPr>
        <p:txBody>
          <a:bodyPr wrap="square" rtlCol="0">
            <a:spAutoFit/>
          </a:bodyPr>
          <a:lstStyle/>
          <a:p>
            <a:r>
              <a:rPr lang="es-ES_tradnl"/>
              <a:t>La solución inicial consiste en una permutación aleatoria de los m ítems.</a:t>
            </a:r>
          </a:p>
        </p:txBody>
      </p:sp>
      <p:pic>
        <p:nvPicPr>
          <p:cNvPr id="2" name="Imagen 1">
            <a:extLst>
              <a:ext uri="{FF2B5EF4-FFF2-40B4-BE49-F238E27FC236}">
                <a16:creationId xmlns:a16="http://schemas.microsoft.com/office/drawing/2014/main" id="{0057FAC6-93E9-4E52-AA6E-DC750D9CE22E}"/>
              </a:ext>
            </a:extLst>
          </p:cNvPr>
          <p:cNvPicPr>
            <a:picLocks noChangeAspect="1"/>
          </p:cNvPicPr>
          <p:nvPr/>
        </p:nvPicPr>
        <p:blipFill>
          <a:blip r:embed="rId2"/>
          <a:stretch>
            <a:fillRect/>
          </a:stretch>
        </p:blipFill>
        <p:spPr>
          <a:xfrm>
            <a:off x="2657676" y="1776661"/>
            <a:ext cx="4927082" cy="1291429"/>
          </a:xfrm>
          <a:prstGeom prst="rect">
            <a:avLst/>
          </a:prstGeom>
        </p:spPr>
      </p:pic>
      <p:sp>
        <p:nvSpPr>
          <p:cNvPr id="7" name="Subtitle 2">
            <a:extLst>
              <a:ext uri="{FF2B5EF4-FFF2-40B4-BE49-F238E27FC236}">
                <a16:creationId xmlns:a16="http://schemas.microsoft.com/office/drawing/2014/main" id="{C7F84C1F-CDC7-407E-8DE0-7EECEDBF69DA}"/>
              </a:ext>
            </a:extLst>
          </p:cNvPr>
          <p:cNvSpPr txBox="1">
            <a:spLocks/>
          </p:cNvSpPr>
          <p:nvPr/>
        </p:nvSpPr>
        <p:spPr>
          <a:xfrm>
            <a:off x="1307355" y="850148"/>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r>
              <a:rPr lang="es-ES_tradnl"/>
              <a:t>ALGORITMO 3</a:t>
            </a:r>
          </a:p>
          <a:p>
            <a:endParaRPr lang="es-ES_tradnl"/>
          </a:p>
        </p:txBody>
      </p:sp>
    </p:spTree>
    <p:extLst>
      <p:ext uri="{BB962C8B-B14F-4D97-AF65-F5344CB8AC3E}">
        <p14:creationId xmlns:p14="http://schemas.microsoft.com/office/powerpoint/2010/main" val="4030277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3EF2-6D70-6E46-98D8-844BE368CA01}"/>
              </a:ext>
            </a:extLst>
          </p:cNvPr>
          <p:cNvSpPr>
            <a:spLocks noGrp="1"/>
          </p:cNvSpPr>
          <p:nvPr>
            <p:ph type="title"/>
          </p:nvPr>
        </p:nvSpPr>
        <p:spPr/>
        <p:txBody>
          <a:bodyPr/>
          <a:lstStyle/>
          <a:p>
            <a:r>
              <a:rPr lang="es-ES_tradnl"/>
              <a:t>Búsqueda Local</a:t>
            </a:r>
          </a:p>
        </p:txBody>
      </p:sp>
      <p:sp>
        <p:nvSpPr>
          <p:cNvPr id="4" name="Content Placeholder 2">
            <a:extLst>
              <a:ext uri="{FF2B5EF4-FFF2-40B4-BE49-F238E27FC236}">
                <a16:creationId xmlns:a16="http://schemas.microsoft.com/office/drawing/2014/main" id="{FAF1A31F-07AE-4FE9-9D8D-22F25C779A32}"/>
              </a:ext>
            </a:extLst>
          </p:cNvPr>
          <p:cNvSpPr>
            <a:spLocks noGrp="1"/>
          </p:cNvSpPr>
          <p:nvPr>
            <p:ph idx="1"/>
          </p:nvPr>
        </p:nvSpPr>
        <p:spPr>
          <a:xfrm>
            <a:off x="1103313" y="2052638"/>
            <a:ext cx="5089669" cy="4195762"/>
          </a:xfrm>
        </p:spPr>
        <p:txBody>
          <a:bodyPr numCol="1"/>
          <a:lstStyle/>
          <a:p>
            <a:pPr marL="0" indent="0">
              <a:buNone/>
            </a:pPr>
            <a:r>
              <a:rPr lang="es-ES_tradnl" b="1"/>
              <a:t>Algoritmo 1</a:t>
            </a:r>
          </a:p>
          <a:p>
            <a:pPr>
              <a:buFont typeface="Arial" panose="020B0604020202020204" pitchFamily="34" charset="0"/>
              <a:buChar char="•"/>
            </a:pPr>
            <a:r>
              <a:rPr lang="es-ES_tradnl"/>
              <a:t>Operadores seguidos:</a:t>
            </a:r>
          </a:p>
          <a:p>
            <a:pPr lvl="1">
              <a:buFont typeface="Arial" panose="020B0604020202020204" pitchFamily="34" charset="0"/>
              <a:buChar char="•"/>
            </a:pPr>
            <a:r>
              <a:rPr lang="es-ES_tradnl"/>
              <a:t>Extracción (1) - Reasignación</a:t>
            </a:r>
          </a:p>
          <a:p>
            <a:pPr lvl="1">
              <a:buFont typeface="Arial" panose="020B0604020202020204" pitchFamily="34" charset="0"/>
              <a:buChar char="•"/>
            </a:pPr>
            <a:r>
              <a:rPr lang="es-ES_tradnl"/>
              <a:t>Intercambio</a:t>
            </a:r>
          </a:p>
          <a:p>
            <a:endParaRPr lang="es-ES_tradnl"/>
          </a:p>
          <a:p>
            <a:endParaRPr lang="es-ES_tradnl"/>
          </a:p>
          <a:p>
            <a:endParaRPr lang="es-ES_tradnl"/>
          </a:p>
          <a:p>
            <a:endParaRPr lang="es-ES_tradnl"/>
          </a:p>
          <a:p>
            <a:endParaRPr lang="es-ES_tradnl"/>
          </a:p>
        </p:txBody>
      </p:sp>
      <p:sp>
        <p:nvSpPr>
          <p:cNvPr id="6" name="Content Placeholder 2">
            <a:extLst>
              <a:ext uri="{FF2B5EF4-FFF2-40B4-BE49-F238E27FC236}">
                <a16:creationId xmlns:a16="http://schemas.microsoft.com/office/drawing/2014/main" id="{00C786EC-F897-4F72-93BD-29500D6BBE48}"/>
              </a:ext>
            </a:extLst>
          </p:cNvPr>
          <p:cNvSpPr txBox="1">
            <a:spLocks/>
          </p:cNvSpPr>
          <p:nvPr/>
        </p:nvSpPr>
        <p:spPr>
          <a:xfrm>
            <a:off x="5999018" y="1932476"/>
            <a:ext cx="5089669" cy="4195762"/>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r>
              <a:rPr lang="es-ES_tradnl" b="1"/>
              <a:t>Algoritmo 2</a:t>
            </a:r>
          </a:p>
          <a:p>
            <a:r>
              <a:rPr lang="es-ES_tradnl"/>
              <a:t>Inserción de ítems no asignados</a:t>
            </a:r>
          </a:p>
          <a:p>
            <a:endParaRPr lang="es-ES_tradnl"/>
          </a:p>
          <a:p>
            <a:endParaRPr lang="es-ES_tradnl"/>
          </a:p>
          <a:p>
            <a:endParaRPr lang="es-ES_tradnl"/>
          </a:p>
          <a:p>
            <a:endParaRPr lang="es-ES_tradnl"/>
          </a:p>
          <a:p>
            <a:endParaRPr lang="es-ES_tradnl"/>
          </a:p>
        </p:txBody>
      </p:sp>
      <p:pic>
        <p:nvPicPr>
          <p:cNvPr id="11" name="Picture 10" descr="Text&#10;&#10;Description automatically generated">
            <a:extLst>
              <a:ext uri="{FF2B5EF4-FFF2-40B4-BE49-F238E27FC236}">
                <a16:creationId xmlns:a16="http://schemas.microsoft.com/office/drawing/2014/main" id="{27742EF1-C222-804C-AD40-364835CDB1BE}"/>
              </a:ext>
            </a:extLst>
          </p:cNvPr>
          <p:cNvPicPr>
            <a:picLocks noChangeAspect="1"/>
          </p:cNvPicPr>
          <p:nvPr/>
        </p:nvPicPr>
        <p:blipFill>
          <a:blip r:embed="rId2"/>
          <a:stretch>
            <a:fillRect/>
          </a:stretch>
        </p:blipFill>
        <p:spPr>
          <a:xfrm>
            <a:off x="755650" y="4551118"/>
            <a:ext cx="4459288" cy="1347185"/>
          </a:xfrm>
          <a:prstGeom prst="rect">
            <a:avLst/>
          </a:prstGeom>
        </p:spPr>
      </p:pic>
      <p:pic>
        <p:nvPicPr>
          <p:cNvPr id="5" name="Imagen 4">
            <a:extLst>
              <a:ext uri="{FF2B5EF4-FFF2-40B4-BE49-F238E27FC236}">
                <a16:creationId xmlns:a16="http://schemas.microsoft.com/office/drawing/2014/main" id="{3A4B37FF-A671-49B4-9546-8339171E2F54}"/>
              </a:ext>
            </a:extLst>
          </p:cNvPr>
          <p:cNvPicPr>
            <a:picLocks noChangeAspect="1"/>
          </p:cNvPicPr>
          <p:nvPr/>
        </p:nvPicPr>
        <p:blipFill>
          <a:blip r:embed="rId3"/>
          <a:stretch>
            <a:fillRect/>
          </a:stretch>
        </p:blipFill>
        <p:spPr>
          <a:xfrm>
            <a:off x="6070560" y="3326907"/>
            <a:ext cx="5802207" cy="2448421"/>
          </a:xfrm>
          <a:prstGeom prst="rect">
            <a:avLst/>
          </a:prstGeom>
        </p:spPr>
      </p:pic>
    </p:spTree>
    <p:extLst>
      <p:ext uri="{BB962C8B-B14F-4D97-AF65-F5344CB8AC3E}">
        <p14:creationId xmlns:p14="http://schemas.microsoft.com/office/powerpoint/2010/main" val="3389723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3EF2-6D70-6E46-98D8-844BE368CA01}"/>
              </a:ext>
            </a:extLst>
          </p:cNvPr>
          <p:cNvSpPr>
            <a:spLocks noGrp="1"/>
          </p:cNvSpPr>
          <p:nvPr>
            <p:ph type="title"/>
          </p:nvPr>
        </p:nvSpPr>
        <p:spPr>
          <a:xfrm>
            <a:off x="648931" y="629266"/>
            <a:ext cx="4166510" cy="1622321"/>
          </a:xfrm>
        </p:spPr>
        <p:txBody>
          <a:bodyPr>
            <a:normAutofit/>
          </a:bodyPr>
          <a:lstStyle/>
          <a:p>
            <a:r>
              <a:rPr lang="es-ES_tradnl"/>
              <a:t>Búsqueda Local</a:t>
            </a:r>
          </a:p>
        </p:txBody>
      </p:sp>
      <p:sp>
        <p:nvSpPr>
          <p:cNvPr id="4" name="Content Placeholder 2">
            <a:extLst>
              <a:ext uri="{FF2B5EF4-FFF2-40B4-BE49-F238E27FC236}">
                <a16:creationId xmlns:a16="http://schemas.microsoft.com/office/drawing/2014/main" id="{FAF1A31F-07AE-4FE9-9D8D-22F25C779A32}"/>
              </a:ext>
            </a:extLst>
          </p:cNvPr>
          <p:cNvSpPr>
            <a:spLocks noGrp="1"/>
          </p:cNvSpPr>
          <p:nvPr>
            <p:ph idx="1"/>
          </p:nvPr>
        </p:nvSpPr>
        <p:spPr>
          <a:xfrm>
            <a:off x="648931" y="2438400"/>
            <a:ext cx="4166509" cy="3785419"/>
          </a:xfrm>
        </p:spPr>
        <p:txBody>
          <a:bodyPr numCol="1">
            <a:normAutofit/>
          </a:bodyPr>
          <a:lstStyle/>
          <a:p>
            <a:pPr marL="0" indent="0">
              <a:buNone/>
            </a:pPr>
            <a:r>
              <a:rPr lang="es-ES_tradnl" b="1"/>
              <a:t>Algoritmo 3</a:t>
            </a:r>
          </a:p>
          <a:p>
            <a:pPr>
              <a:buFont typeface="Arial" panose="020B0604020202020204" pitchFamily="34" charset="0"/>
              <a:buChar char="•"/>
            </a:pPr>
            <a:r>
              <a:rPr lang="es-ES_tradnl"/>
              <a:t>SWAP 1-1 combinatorio</a:t>
            </a:r>
          </a:p>
          <a:p>
            <a:pPr marL="0" indent="0">
              <a:buNone/>
            </a:pPr>
            <a:endParaRPr lang="es-ES_tradnl"/>
          </a:p>
          <a:p>
            <a:endParaRPr lang="es-ES_tradnl"/>
          </a:p>
          <a:p>
            <a:endParaRPr lang="es-ES_tradnl"/>
          </a:p>
          <a:p>
            <a:endParaRPr lang="es-ES_tradnl"/>
          </a:p>
          <a:p>
            <a:endParaRPr lang="es-ES_tradnl"/>
          </a:p>
        </p:txBody>
      </p:sp>
      <p:sp>
        <p:nvSpPr>
          <p:cNvPr id="9"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7" name="Rectangle 10">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 name="Imagen 2">
            <a:extLst>
              <a:ext uri="{FF2B5EF4-FFF2-40B4-BE49-F238E27FC236}">
                <a16:creationId xmlns:a16="http://schemas.microsoft.com/office/drawing/2014/main" id="{FD85BAF9-E676-499E-B681-9007D93769AE}"/>
              </a:ext>
            </a:extLst>
          </p:cNvPr>
          <p:cNvPicPr>
            <a:picLocks noChangeAspect="1"/>
          </p:cNvPicPr>
          <p:nvPr/>
        </p:nvPicPr>
        <p:blipFill>
          <a:blip r:embed="rId3"/>
          <a:stretch>
            <a:fillRect/>
          </a:stretch>
        </p:blipFill>
        <p:spPr>
          <a:xfrm>
            <a:off x="6093992" y="1196267"/>
            <a:ext cx="5449889" cy="4900882"/>
          </a:xfrm>
          <a:prstGeom prst="rect">
            <a:avLst/>
          </a:prstGeom>
          <a:effectLst/>
        </p:spPr>
      </p:pic>
      <p:sp>
        <p:nvSpPr>
          <p:cNvPr id="15" name="Rectangle 14">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55488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Diagram, table&#10;&#10;Description automatically generated">
            <a:extLst>
              <a:ext uri="{FF2B5EF4-FFF2-40B4-BE49-F238E27FC236}">
                <a16:creationId xmlns:a16="http://schemas.microsoft.com/office/drawing/2014/main" id="{8CDCAD58-E9FD-1A41-9440-DABE6E43E536}"/>
              </a:ext>
            </a:extLst>
          </p:cNvPr>
          <p:cNvPicPr>
            <a:picLocks noChangeAspect="1"/>
          </p:cNvPicPr>
          <p:nvPr/>
        </p:nvPicPr>
        <p:blipFill>
          <a:blip r:embed="rId2"/>
          <a:stretch>
            <a:fillRect/>
          </a:stretch>
        </p:blipFill>
        <p:spPr>
          <a:xfrm>
            <a:off x="5348472" y="1387867"/>
            <a:ext cx="6221338" cy="5332575"/>
          </a:xfrm>
          <a:prstGeom prst="rect">
            <a:avLst/>
          </a:prstGeom>
        </p:spPr>
      </p:pic>
      <p:sp>
        <p:nvSpPr>
          <p:cNvPr id="4" name="Rectangle 3">
            <a:extLst>
              <a:ext uri="{FF2B5EF4-FFF2-40B4-BE49-F238E27FC236}">
                <a16:creationId xmlns:a16="http://schemas.microsoft.com/office/drawing/2014/main" id="{3C5DF9D4-1894-7642-8B83-7589A2F1A6C8}"/>
              </a:ext>
            </a:extLst>
          </p:cNvPr>
          <p:cNvSpPr/>
          <p:nvPr/>
        </p:nvSpPr>
        <p:spPr>
          <a:xfrm>
            <a:off x="7578924" y="2822265"/>
            <a:ext cx="1760434" cy="205100"/>
          </a:xfrm>
          <a:prstGeom prst="rect">
            <a:avLst/>
          </a:prstGeom>
          <a:solidFill>
            <a:schemeClr val="lt1">
              <a:alpha val="9000"/>
            </a:schemeClr>
          </a:solidFill>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5" name="Title 1">
            <a:extLst>
              <a:ext uri="{FF2B5EF4-FFF2-40B4-BE49-F238E27FC236}">
                <a16:creationId xmlns:a16="http://schemas.microsoft.com/office/drawing/2014/main" id="{D42B3BB5-D0E8-B641-9090-635A0325A6EB}"/>
              </a:ext>
            </a:extLst>
          </p:cNvPr>
          <p:cNvSpPr txBox="1">
            <a:spLocks/>
          </p:cNvSpPr>
          <p:nvPr/>
        </p:nvSpPr>
        <p:spPr>
          <a:xfrm>
            <a:off x="646111" y="452718"/>
            <a:ext cx="9404723" cy="1400530"/>
          </a:xfrm>
          <a:prstGeom prst="rect">
            <a:avLst/>
          </a:prstGeom>
        </p:spPr>
        <p:txBody>
          <a:bodyPr>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_tradnl" sz="3600">
                <a:solidFill>
                  <a:schemeClr val="bg2"/>
                </a:solidFill>
              </a:rPr>
              <a:t>Iterated local search</a:t>
            </a:r>
          </a:p>
        </p:txBody>
      </p:sp>
      <p:sp>
        <p:nvSpPr>
          <p:cNvPr id="6" name="Content Placeholder 2">
            <a:extLst>
              <a:ext uri="{FF2B5EF4-FFF2-40B4-BE49-F238E27FC236}">
                <a16:creationId xmlns:a16="http://schemas.microsoft.com/office/drawing/2014/main" id="{F84022FB-2CA6-554E-BC94-0B610338ACD7}"/>
              </a:ext>
            </a:extLst>
          </p:cNvPr>
          <p:cNvSpPr txBox="1">
            <a:spLocks/>
          </p:cNvSpPr>
          <p:nvPr/>
        </p:nvSpPr>
        <p:spPr>
          <a:xfrm>
            <a:off x="770467" y="2852448"/>
            <a:ext cx="4220457" cy="1400530"/>
          </a:xfrm>
          <a:prstGeom prst="rect">
            <a:avLst/>
          </a:prstGeom>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s-ES_tradnl" sz="1800">
                <a:solidFill>
                  <a:schemeClr val="bg1"/>
                </a:solidFill>
              </a:rPr>
              <a:t>¿Donde nos encontramos?</a:t>
            </a:r>
          </a:p>
          <a:p>
            <a:r>
              <a:rPr lang="es-ES_tradnl" sz="1800">
                <a:solidFill>
                  <a:schemeClr val="bg1"/>
                </a:solidFill>
              </a:rPr>
              <a:t>Maneja una solución al mismo tiempo.</a:t>
            </a:r>
          </a:p>
          <a:p>
            <a:r>
              <a:rPr lang="es-ES_tradnl" sz="1800">
                <a:solidFill>
                  <a:schemeClr val="bg1"/>
                </a:solidFill>
              </a:rPr>
              <a:t>Similar a LNS, VNS y otros métodos de búsqueda local</a:t>
            </a:r>
          </a:p>
          <a:p>
            <a:endParaRPr lang="es-ES_tradnl" sz="1800">
              <a:solidFill>
                <a:schemeClr val="bg1"/>
              </a:solidFill>
            </a:endParaRPr>
          </a:p>
          <a:p>
            <a:endParaRPr lang="es-ES_tradnl" sz="1800">
              <a:solidFill>
                <a:schemeClr val="bg1"/>
              </a:solidFill>
            </a:endParaRPr>
          </a:p>
        </p:txBody>
      </p:sp>
    </p:spTree>
    <p:extLst>
      <p:ext uri="{BB962C8B-B14F-4D97-AF65-F5344CB8AC3E}">
        <p14:creationId xmlns:p14="http://schemas.microsoft.com/office/powerpoint/2010/main" val="2014522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3EF2-6D70-6E46-98D8-844BE368CA01}"/>
              </a:ext>
            </a:extLst>
          </p:cNvPr>
          <p:cNvSpPr>
            <a:spLocks noGrp="1"/>
          </p:cNvSpPr>
          <p:nvPr>
            <p:ph type="title"/>
          </p:nvPr>
        </p:nvSpPr>
        <p:spPr/>
        <p:txBody>
          <a:bodyPr/>
          <a:lstStyle/>
          <a:p>
            <a:r>
              <a:rPr lang="es-ES_tradnl"/>
              <a:t>Perturbación</a:t>
            </a:r>
          </a:p>
        </p:txBody>
      </p:sp>
      <p:sp>
        <p:nvSpPr>
          <p:cNvPr id="4" name="Content Placeholder 2">
            <a:extLst>
              <a:ext uri="{FF2B5EF4-FFF2-40B4-BE49-F238E27FC236}">
                <a16:creationId xmlns:a16="http://schemas.microsoft.com/office/drawing/2014/main" id="{FAF1A31F-07AE-4FE9-9D8D-22F25C779A32}"/>
              </a:ext>
            </a:extLst>
          </p:cNvPr>
          <p:cNvSpPr>
            <a:spLocks noGrp="1"/>
          </p:cNvSpPr>
          <p:nvPr>
            <p:ph idx="1"/>
          </p:nvPr>
        </p:nvSpPr>
        <p:spPr>
          <a:xfrm>
            <a:off x="1103313" y="2052638"/>
            <a:ext cx="5089669" cy="4195762"/>
          </a:xfrm>
        </p:spPr>
        <p:txBody>
          <a:bodyPr numCol="1"/>
          <a:lstStyle/>
          <a:p>
            <a:pPr marL="0" indent="0">
              <a:buNone/>
            </a:pPr>
            <a:r>
              <a:rPr lang="es-ES_tradnl" b="1"/>
              <a:t>Algoritmo 1</a:t>
            </a:r>
          </a:p>
          <a:p>
            <a:r>
              <a:rPr lang="es-ES_tradnl"/>
              <a:t>Caminata aleatoria de los operadores usados. </a:t>
            </a:r>
          </a:p>
          <a:p>
            <a:r>
              <a:rPr lang="es-ES_tradnl"/>
              <a:t>La solución  </a:t>
            </a:r>
          </a:p>
          <a:p>
            <a:endParaRPr lang="es-ES_tradnl"/>
          </a:p>
          <a:p>
            <a:endParaRPr lang="es-ES_tradnl"/>
          </a:p>
          <a:p>
            <a:endParaRPr lang="es-ES_tradnl"/>
          </a:p>
          <a:p>
            <a:endParaRPr lang="es-ES_tradnl"/>
          </a:p>
          <a:p>
            <a:endParaRPr lang="es-ES_tradnl"/>
          </a:p>
        </p:txBody>
      </p:sp>
      <p:sp>
        <p:nvSpPr>
          <p:cNvPr id="5" name="TextBox 4">
            <a:extLst>
              <a:ext uri="{FF2B5EF4-FFF2-40B4-BE49-F238E27FC236}">
                <a16:creationId xmlns:a16="http://schemas.microsoft.com/office/drawing/2014/main" id="{5731A75E-7EA2-3045-A37E-605D278B743B}"/>
              </a:ext>
            </a:extLst>
          </p:cNvPr>
          <p:cNvSpPr txBox="1"/>
          <p:nvPr/>
        </p:nvSpPr>
        <p:spPr>
          <a:xfrm>
            <a:off x="6558251" y="1977320"/>
            <a:ext cx="4530436" cy="3426579"/>
          </a:xfrm>
          <a:prstGeom prst="rect">
            <a:avLst/>
          </a:prstGeom>
          <a:noFill/>
        </p:spPr>
        <p:txBody>
          <a:bodyPr wrap="square" numCol="1" rtlCol="0">
            <a:spAutoFit/>
          </a:bodyPr>
          <a:lstStyle/>
          <a:p>
            <a:r>
              <a:rPr lang="es-ES_tradnl" sz="2000" b="1"/>
              <a:t>Algoritmo 2: </a:t>
            </a:r>
          </a:p>
          <a:p>
            <a:pPr marL="342900" indent="-342900">
              <a:spcBef>
                <a:spcPts val="1000"/>
              </a:spcBef>
              <a:buClr>
                <a:schemeClr val="accent1"/>
              </a:buClr>
              <a:buSzPct val="80000"/>
              <a:buFont typeface="Wingdings 3" charset="2"/>
              <a:buChar char=""/>
            </a:pPr>
            <a:r>
              <a:rPr lang="es-ES_tradnl" sz="2000">
                <a:latin typeface="+mj-lt"/>
                <a:ea typeface="+mj-ea"/>
                <a:cs typeface="+mj-cs"/>
              </a:rPr>
              <a:t>𝐼𝑛𝑡𝑒𝑟𝑐𝑎𝑚𝑏𝑖𝑜 𝑎𝑙𝑒𝑎𝑡𝑜𝑟𝑖𝑜  𝑑𝑒 𝑖𝑡𝑒𝑚𝑠 𝑖𝑛𝑠𝑒𝑟𝑡𝑎𝑑𝑜𝑠.</a:t>
            </a:r>
          </a:p>
          <a:p>
            <a:pPr marL="342900" indent="-342900">
              <a:spcBef>
                <a:spcPts val="1000"/>
              </a:spcBef>
              <a:buClr>
                <a:schemeClr val="accent1"/>
              </a:buClr>
              <a:buSzPct val="80000"/>
              <a:buFont typeface="Wingdings 3" charset="2"/>
              <a:buChar char=""/>
            </a:pPr>
            <a:endParaRPr lang="es-ES_tradnl" sz="2000">
              <a:latin typeface="+mj-lt"/>
              <a:ea typeface="+mj-ea"/>
              <a:cs typeface="+mj-cs"/>
            </a:endParaRPr>
          </a:p>
          <a:p>
            <a:endParaRPr lang="es-ES_tradnl" sz="2000"/>
          </a:p>
          <a:p>
            <a:endParaRPr lang="es-ES_tradnl" sz="2000"/>
          </a:p>
          <a:p>
            <a:endParaRPr lang="es-ES_tradnl" sz="2000"/>
          </a:p>
          <a:p>
            <a:endParaRPr lang="es-ES_tradnl" sz="2000"/>
          </a:p>
          <a:p>
            <a:endParaRPr lang="es-ES_tradnl" sz="2000"/>
          </a:p>
          <a:p>
            <a:endParaRPr lang="es-ES_tradnl" sz="2000"/>
          </a:p>
        </p:txBody>
      </p:sp>
      <p:pic>
        <p:nvPicPr>
          <p:cNvPr id="6" name="Picture 5" descr="Text, letter, email&#10;&#10;Description automatically generated">
            <a:extLst>
              <a:ext uri="{FF2B5EF4-FFF2-40B4-BE49-F238E27FC236}">
                <a16:creationId xmlns:a16="http://schemas.microsoft.com/office/drawing/2014/main" id="{A0BB769D-064C-1B40-926A-E733D843FDC5}"/>
              </a:ext>
            </a:extLst>
          </p:cNvPr>
          <p:cNvPicPr>
            <a:picLocks noChangeAspect="1"/>
          </p:cNvPicPr>
          <p:nvPr/>
        </p:nvPicPr>
        <p:blipFill>
          <a:blip r:embed="rId2"/>
          <a:stretch>
            <a:fillRect/>
          </a:stretch>
        </p:blipFill>
        <p:spPr>
          <a:xfrm>
            <a:off x="738044" y="3262990"/>
            <a:ext cx="5089669" cy="3483525"/>
          </a:xfrm>
          <a:prstGeom prst="rect">
            <a:avLst/>
          </a:prstGeom>
        </p:spPr>
      </p:pic>
      <p:pic>
        <p:nvPicPr>
          <p:cNvPr id="7" name="Imagen 6">
            <a:extLst>
              <a:ext uri="{FF2B5EF4-FFF2-40B4-BE49-F238E27FC236}">
                <a16:creationId xmlns:a16="http://schemas.microsoft.com/office/drawing/2014/main" id="{49A0D7BD-B2D2-4D4A-9EA5-0B37FB94DE43}"/>
              </a:ext>
            </a:extLst>
          </p:cNvPr>
          <p:cNvPicPr>
            <a:picLocks noChangeAspect="1"/>
          </p:cNvPicPr>
          <p:nvPr/>
        </p:nvPicPr>
        <p:blipFill>
          <a:blip r:embed="rId3"/>
          <a:stretch>
            <a:fillRect/>
          </a:stretch>
        </p:blipFill>
        <p:spPr>
          <a:xfrm>
            <a:off x="6874748" y="3262990"/>
            <a:ext cx="4063468" cy="3255067"/>
          </a:xfrm>
          <a:prstGeom prst="rect">
            <a:avLst/>
          </a:prstGeom>
        </p:spPr>
      </p:pic>
    </p:spTree>
    <p:extLst>
      <p:ext uri="{BB962C8B-B14F-4D97-AF65-F5344CB8AC3E}">
        <p14:creationId xmlns:p14="http://schemas.microsoft.com/office/powerpoint/2010/main" val="2545714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3EF2-6D70-6E46-98D8-844BE368CA01}"/>
              </a:ext>
            </a:extLst>
          </p:cNvPr>
          <p:cNvSpPr>
            <a:spLocks noGrp="1"/>
          </p:cNvSpPr>
          <p:nvPr>
            <p:ph type="title"/>
          </p:nvPr>
        </p:nvSpPr>
        <p:spPr>
          <a:xfrm>
            <a:off x="648931" y="629266"/>
            <a:ext cx="4166510" cy="1622321"/>
          </a:xfrm>
        </p:spPr>
        <p:txBody>
          <a:bodyPr>
            <a:normAutofit/>
          </a:bodyPr>
          <a:lstStyle/>
          <a:p>
            <a:r>
              <a:rPr lang="es-ES_tradnl"/>
              <a:t>Perturbación</a:t>
            </a:r>
          </a:p>
        </p:txBody>
      </p:sp>
      <p:sp>
        <p:nvSpPr>
          <p:cNvPr id="4" name="Content Placeholder 2">
            <a:extLst>
              <a:ext uri="{FF2B5EF4-FFF2-40B4-BE49-F238E27FC236}">
                <a16:creationId xmlns:a16="http://schemas.microsoft.com/office/drawing/2014/main" id="{FAF1A31F-07AE-4FE9-9D8D-22F25C779A32}"/>
              </a:ext>
            </a:extLst>
          </p:cNvPr>
          <p:cNvSpPr>
            <a:spLocks noGrp="1"/>
          </p:cNvSpPr>
          <p:nvPr>
            <p:ph idx="1"/>
          </p:nvPr>
        </p:nvSpPr>
        <p:spPr>
          <a:xfrm>
            <a:off x="648931" y="2438400"/>
            <a:ext cx="4166509" cy="3785419"/>
          </a:xfrm>
        </p:spPr>
        <p:txBody>
          <a:bodyPr numCol="1">
            <a:normAutofit/>
          </a:bodyPr>
          <a:lstStyle/>
          <a:p>
            <a:pPr marL="0" indent="0">
              <a:buNone/>
            </a:pPr>
            <a:r>
              <a:rPr lang="es-ES_tradnl" b="1"/>
              <a:t>Algoritmo 3</a:t>
            </a:r>
          </a:p>
          <a:p>
            <a:r>
              <a:rPr lang="es-ES_tradnl"/>
              <a:t>Cruce aleatorio.</a:t>
            </a:r>
          </a:p>
          <a:p>
            <a:endParaRPr lang="es-ES_tradnl"/>
          </a:p>
          <a:p>
            <a:endParaRPr lang="es-ES_tradnl"/>
          </a:p>
          <a:p>
            <a:endParaRPr lang="es-ES_tradnl"/>
          </a:p>
          <a:p>
            <a:endParaRPr lang="es-ES_tradnl"/>
          </a:p>
          <a:p>
            <a:endParaRPr lang="es-ES_tradnl"/>
          </a:p>
        </p:txBody>
      </p:sp>
      <p:sp>
        <p:nvSpPr>
          <p:cNvPr id="9"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 name="Imagen 2">
            <a:extLst>
              <a:ext uri="{FF2B5EF4-FFF2-40B4-BE49-F238E27FC236}">
                <a16:creationId xmlns:a16="http://schemas.microsoft.com/office/drawing/2014/main" id="{66C3993D-D688-4483-BCE1-40187161BAE2}"/>
              </a:ext>
            </a:extLst>
          </p:cNvPr>
          <p:cNvPicPr>
            <a:picLocks noChangeAspect="1"/>
          </p:cNvPicPr>
          <p:nvPr/>
        </p:nvPicPr>
        <p:blipFill>
          <a:blip r:embed="rId3"/>
          <a:stretch>
            <a:fillRect/>
          </a:stretch>
        </p:blipFill>
        <p:spPr>
          <a:xfrm>
            <a:off x="6093992" y="1879520"/>
            <a:ext cx="5449889" cy="3098956"/>
          </a:xfrm>
          <a:prstGeom prst="rect">
            <a:avLst/>
          </a:prstGeom>
          <a:effectLst/>
        </p:spPr>
      </p:pic>
      <p:sp>
        <p:nvSpPr>
          <p:cNvPr id="15" name="Rectangle 14">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6427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90A2-0589-CB4D-A9A7-CAE68EDAC5DE}"/>
              </a:ext>
            </a:extLst>
          </p:cNvPr>
          <p:cNvSpPr>
            <a:spLocks noGrp="1"/>
          </p:cNvSpPr>
          <p:nvPr>
            <p:ph type="title"/>
          </p:nvPr>
        </p:nvSpPr>
        <p:spPr/>
        <p:txBody>
          <a:bodyPr/>
          <a:lstStyle/>
          <a:p>
            <a:r>
              <a:rPr lang="es-ES_tradnl"/>
              <a:t>Calibración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BB8829-EF09-1D4C-8D5B-8DB1A79255B4}"/>
                  </a:ext>
                </a:extLst>
              </p:cNvPr>
              <p:cNvSpPr>
                <a:spLocks noGrp="1"/>
              </p:cNvSpPr>
              <p:nvPr>
                <p:ph idx="1"/>
              </p:nvPr>
            </p:nvSpPr>
            <p:spPr>
              <a:xfrm>
                <a:off x="646111" y="1955936"/>
                <a:ext cx="4992687" cy="4195481"/>
              </a:xfrm>
            </p:spPr>
            <p:txBody>
              <a:bodyPr numCol="2">
                <a:normAutofit fontScale="92500" lnSpcReduction="10000"/>
              </a:bodyPr>
              <a:lstStyle/>
              <a:p>
                <a:r>
                  <a:rPr lang="es-ES_tradnl" b="1" err="1"/>
                  <a:t>Algorítmo</a:t>
                </a:r>
                <a:r>
                  <a:rPr lang="es-ES_tradnl" b="1"/>
                  <a:t> 1</a:t>
                </a:r>
                <a:r>
                  <a:rPr lang="es-ES_tradnl"/>
                  <a:t>:</a:t>
                </a:r>
              </a:p>
              <a:p>
                <a:r>
                  <a:rPr lang="es-ES_tradnl"/>
                  <a:t>4 Parámetros</a:t>
                </a:r>
              </a:p>
              <a:p>
                <a:pPr>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𝜆</m:t>
                    </m:r>
                  </m:oMath>
                </a14:m>
                <a:endParaRPr lang="es-ES_tradnl"/>
              </a:p>
              <a:p>
                <a:pPr>
                  <a:buFont typeface="Arial" panose="020B0604020202020204" pitchFamily="34" charset="0"/>
                  <a:buChar char="•"/>
                </a:pPr>
                <a:r>
                  <a:rPr lang="es-ES_tradnl"/>
                  <a:t>Pasos Totales</a:t>
                </a:r>
              </a:p>
              <a:p>
                <a:pPr>
                  <a:buFont typeface="Arial" panose="020B0604020202020204" pitchFamily="34" charset="0"/>
                  <a:buChar char="•"/>
                </a:pPr>
                <a:r>
                  <a:rPr lang="es-ES_tradnl" err="1"/>
                  <a:t>Max_pasos</a:t>
                </a:r>
                <a:r>
                  <a:rPr lang="es-ES_tradnl"/>
                  <a:t> sin sol </a:t>
                </a:r>
              </a:p>
              <a:p>
                <a:pPr>
                  <a:buFont typeface="Arial" panose="020B0604020202020204" pitchFamily="34" charset="0"/>
                  <a:buChar char="•"/>
                </a:pPr>
                <a:r>
                  <a:rPr lang="es-ES_tradnl"/>
                  <a:t>Número de iteraciones Totales</a:t>
                </a:r>
              </a:p>
              <a:p>
                <a:r>
                  <a:rPr lang="es-ES_tradnl" b="1"/>
                  <a:t>Algoritmo 3</a:t>
                </a:r>
                <a:r>
                  <a:rPr lang="es-ES_tradnl"/>
                  <a:t>: 	</a:t>
                </a:r>
              </a:p>
              <a:p>
                <a:r>
                  <a:rPr lang="es-ES_tradnl"/>
                  <a:t>1 Parámetro </a:t>
                </a:r>
              </a:p>
              <a:p>
                <a:pPr>
                  <a:buFont typeface="Arial" panose="020B0604020202020204" pitchFamily="34" charset="0"/>
                  <a:buChar char="•"/>
                </a:pPr>
                <a14:m>
                  <m:oMath xmlns:m="http://schemas.openxmlformats.org/officeDocument/2006/math">
                    <m:r>
                      <a:rPr lang="es-CO" b="0" i="1" smtClean="0">
                        <a:latin typeface="Cambria Math" panose="02040503050406030204" pitchFamily="18" charset="0"/>
                      </a:rPr>
                      <m:t>𝑀𝑎𝑥𝐼𝑡𝑒𝑟</m:t>
                    </m:r>
                  </m:oMath>
                </a14:m>
                <a:endParaRPr lang="es-ES_tradnl"/>
              </a:p>
              <a:p>
                <a:r>
                  <a:rPr lang="es-ES_tradnl" b="1"/>
                  <a:t>Algoritmo 2: </a:t>
                </a:r>
              </a:p>
              <a:p>
                <a:r>
                  <a:rPr lang="es-ES_tradnl"/>
                  <a:t>1 Parámetro </a:t>
                </a:r>
              </a:p>
              <a:p>
                <a:pPr>
                  <a:buFont typeface="Arial" panose="020B0604020202020204" pitchFamily="34" charset="0"/>
                  <a:buChar char="•"/>
                </a:pPr>
                <a14:m>
                  <m:oMath xmlns:m="http://schemas.openxmlformats.org/officeDocument/2006/math">
                    <m:r>
                      <a:rPr lang="es-CO" b="0" i="1" smtClean="0">
                        <a:latin typeface="Cambria Math" panose="02040503050406030204" pitchFamily="18" charset="0"/>
                      </a:rPr>
                      <m:t>𝑀𝑎𝑥𝐼𝑡𝑒𝑟</m:t>
                    </m:r>
                  </m:oMath>
                </a14:m>
                <a:endParaRPr lang="es-ES_tradnl"/>
              </a:p>
              <a:p>
                <a:pPr>
                  <a:buFont typeface="Arial" panose="020B0604020202020204" pitchFamily="34" charset="0"/>
                  <a:buChar char="•"/>
                </a:pPr>
                <a:endParaRPr lang="es-ES_tradnl"/>
              </a:p>
              <a:p>
                <a:pPr marL="0" indent="0">
                  <a:buNone/>
                </a:pPr>
                <a:endParaRPr lang="es-ES_tradnl"/>
              </a:p>
              <a:p>
                <a:endParaRPr lang="es-ES_tradnl"/>
              </a:p>
              <a:p>
                <a:endParaRPr lang="es-ES_tradnl"/>
              </a:p>
              <a:p>
                <a:endParaRPr lang="es-ES_tradnl"/>
              </a:p>
              <a:p>
                <a:endParaRPr lang="es-ES_tradnl"/>
              </a:p>
              <a:p>
                <a:endParaRPr lang="es-ES_tradnl"/>
              </a:p>
            </p:txBody>
          </p:sp>
        </mc:Choice>
        <mc:Fallback>
          <p:sp>
            <p:nvSpPr>
              <p:cNvPr id="3" name="Content Placeholder 2">
                <a:extLst>
                  <a:ext uri="{FF2B5EF4-FFF2-40B4-BE49-F238E27FC236}">
                    <a16:creationId xmlns:a16="http://schemas.microsoft.com/office/drawing/2014/main" id="{34BB8829-EF09-1D4C-8D5B-8DB1A79255B4}"/>
                  </a:ext>
                </a:extLst>
              </p:cNvPr>
              <p:cNvSpPr>
                <a:spLocks noGrp="1" noRot="1" noChangeAspect="1" noMove="1" noResize="1" noEditPoints="1" noAdjustHandles="1" noChangeArrowheads="1" noChangeShapeType="1" noTextEdit="1"/>
              </p:cNvSpPr>
              <p:nvPr>
                <p:ph idx="1"/>
              </p:nvPr>
            </p:nvSpPr>
            <p:spPr>
              <a:xfrm>
                <a:off x="646111" y="1955936"/>
                <a:ext cx="4992687" cy="4195481"/>
              </a:xfrm>
              <a:blipFill>
                <a:blip r:embed="rId2"/>
                <a:stretch>
                  <a:fillRect l="-611" t="-1453" b="-291"/>
                </a:stretch>
              </a:blipFill>
            </p:spPr>
            <p:txBody>
              <a:bodyPr/>
              <a:lstStyle/>
              <a:p>
                <a:r>
                  <a:rPr lang="en-US">
                    <a:noFill/>
                  </a:rPr>
                  <a:t> </a:t>
                </a:r>
              </a:p>
            </p:txBody>
          </p:sp>
        </mc:Fallback>
      </mc:AlternateContent>
      <p:graphicFrame>
        <p:nvGraphicFramePr>
          <p:cNvPr id="4" name="Chart 3">
            <a:extLst>
              <a:ext uri="{FF2B5EF4-FFF2-40B4-BE49-F238E27FC236}">
                <a16:creationId xmlns:a16="http://schemas.microsoft.com/office/drawing/2014/main" id="{251ABF25-A65B-2543-A965-FEB3592426B3}"/>
              </a:ext>
            </a:extLst>
          </p:cNvPr>
          <p:cNvGraphicFramePr>
            <a:graphicFrameLocks/>
          </p:cNvGraphicFramePr>
          <p:nvPr>
            <p:extLst>
              <p:ext uri="{D42A27DB-BD31-4B8C-83A1-F6EECF244321}">
                <p14:modId xmlns:p14="http://schemas.microsoft.com/office/powerpoint/2010/main" val="2050916442"/>
              </p:ext>
            </p:extLst>
          </p:nvPr>
        </p:nvGraphicFramePr>
        <p:xfrm>
          <a:off x="6691027" y="993952"/>
          <a:ext cx="4163372" cy="25082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4EE7B57-32CB-B34A-85C4-96C9588424F2}"/>
              </a:ext>
            </a:extLst>
          </p:cNvPr>
          <p:cNvGraphicFramePr>
            <a:graphicFrameLocks/>
          </p:cNvGraphicFramePr>
          <p:nvPr>
            <p:extLst>
              <p:ext uri="{D42A27DB-BD31-4B8C-83A1-F6EECF244321}">
                <p14:modId xmlns:p14="http://schemas.microsoft.com/office/powerpoint/2010/main" val="2215135782"/>
              </p:ext>
            </p:extLst>
          </p:nvPr>
        </p:nvGraphicFramePr>
        <p:xfrm>
          <a:off x="6774453" y="3502202"/>
          <a:ext cx="3996519" cy="28451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82380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90A2-0589-CB4D-A9A7-CAE68EDAC5DE}"/>
              </a:ext>
            </a:extLst>
          </p:cNvPr>
          <p:cNvSpPr>
            <a:spLocks noGrp="1"/>
          </p:cNvSpPr>
          <p:nvPr>
            <p:ph type="title"/>
          </p:nvPr>
        </p:nvSpPr>
        <p:spPr/>
        <p:txBody>
          <a:bodyPr/>
          <a:lstStyle/>
          <a:p>
            <a:r>
              <a:rPr lang="es-ES_tradnl"/>
              <a:t>Calibración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BB8829-EF09-1D4C-8D5B-8DB1A79255B4}"/>
                  </a:ext>
                </a:extLst>
              </p:cNvPr>
              <p:cNvSpPr>
                <a:spLocks noGrp="1"/>
              </p:cNvSpPr>
              <p:nvPr>
                <p:ph idx="1"/>
              </p:nvPr>
            </p:nvSpPr>
            <p:spPr>
              <a:xfrm>
                <a:off x="646111" y="1955936"/>
                <a:ext cx="4992687" cy="4195481"/>
              </a:xfrm>
            </p:spPr>
            <p:txBody>
              <a:bodyPr numCol="2">
                <a:normAutofit/>
              </a:bodyPr>
              <a:lstStyle/>
              <a:p>
                <a:r>
                  <a:rPr lang="es-ES_tradnl" b="1" err="1"/>
                  <a:t>Algorítmo</a:t>
                </a:r>
                <a:r>
                  <a:rPr lang="es-ES_tradnl" b="1"/>
                  <a:t> 1:</a:t>
                </a:r>
              </a:p>
              <a:p>
                <a:r>
                  <a:rPr lang="es-ES_tradnl"/>
                  <a:t>3 Parámetros</a:t>
                </a:r>
              </a:p>
              <a:p>
                <a:pPr>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𝜆</m:t>
                    </m:r>
                  </m:oMath>
                </a14:m>
                <a:endParaRPr lang="es-ES_tradnl"/>
              </a:p>
              <a:p>
                <a:pPr>
                  <a:buFont typeface="Arial" panose="020B0604020202020204" pitchFamily="34" charset="0"/>
                  <a:buChar char="•"/>
                </a:pPr>
                <a:r>
                  <a:rPr lang="es-ES_tradnl"/>
                  <a:t>Pasos Totales</a:t>
                </a:r>
              </a:p>
              <a:p>
                <a:pPr>
                  <a:buFont typeface="Arial" panose="020B0604020202020204" pitchFamily="34" charset="0"/>
                  <a:buChar char="•"/>
                </a:pPr>
                <a:r>
                  <a:rPr lang="es-ES_tradnl" err="1"/>
                  <a:t>Max_pasos</a:t>
                </a:r>
                <a:r>
                  <a:rPr lang="es-ES_tradnl"/>
                  <a:t> sin sol </a:t>
                </a:r>
              </a:p>
              <a:p>
                <a:r>
                  <a:rPr lang="es-ES_tradnl" b="1"/>
                  <a:t>Algoritmo 3: </a:t>
                </a:r>
              </a:p>
              <a:p>
                <a:r>
                  <a:rPr lang="es-ES_tradnl"/>
                  <a:t>1 Parámetro </a:t>
                </a:r>
              </a:p>
              <a:p>
                <a:pPr>
                  <a:buFont typeface="Arial" panose="020B0604020202020204" pitchFamily="34" charset="0"/>
                  <a:buChar char="•"/>
                </a:pPr>
                <a14:m>
                  <m:oMath xmlns:m="http://schemas.openxmlformats.org/officeDocument/2006/math">
                    <m:r>
                      <a:rPr lang="es-CO" b="0" i="1" smtClean="0">
                        <a:latin typeface="Cambria Math" panose="02040503050406030204" pitchFamily="18" charset="0"/>
                      </a:rPr>
                      <m:t>𝑀𝑎𝑥𝐼𝑡𝑒𝑟</m:t>
                    </m:r>
                  </m:oMath>
                </a14:m>
                <a:endParaRPr lang="es-ES_tradnl"/>
              </a:p>
              <a:p>
                <a:endParaRPr lang="es-ES_tradnl"/>
              </a:p>
              <a:p>
                <a:r>
                  <a:rPr lang="es-ES_tradnl" b="1"/>
                  <a:t>Algoritmo 2: </a:t>
                </a:r>
              </a:p>
              <a:p>
                <a:r>
                  <a:rPr lang="es-ES_tradnl"/>
                  <a:t>1 Parámetro </a:t>
                </a:r>
              </a:p>
              <a:p>
                <a:pPr>
                  <a:buFont typeface="Arial" panose="020B0604020202020204" pitchFamily="34" charset="0"/>
                  <a:buChar char="•"/>
                </a:pPr>
                <a14:m>
                  <m:oMath xmlns:m="http://schemas.openxmlformats.org/officeDocument/2006/math">
                    <m:r>
                      <a:rPr lang="es-CO" b="0" i="1" smtClean="0">
                        <a:latin typeface="Cambria Math" panose="02040503050406030204" pitchFamily="18" charset="0"/>
                      </a:rPr>
                      <m:t>𝑀𝑎𝑥𝐼𝑡𝑒𝑟</m:t>
                    </m:r>
                  </m:oMath>
                </a14:m>
                <a:endParaRPr lang="es-ES_tradnl"/>
              </a:p>
              <a:p>
                <a:pPr marL="0" indent="0">
                  <a:buNone/>
                </a:pPr>
                <a:endParaRPr lang="es-ES_tradnl"/>
              </a:p>
              <a:p>
                <a:endParaRPr lang="es-ES_tradnl"/>
              </a:p>
              <a:p>
                <a:endParaRPr lang="es-ES_tradnl"/>
              </a:p>
              <a:p>
                <a:endParaRPr lang="es-ES_tradnl"/>
              </a:p>
              <a:p>
                <a:endParaRPr lang="es-ES_tradnl"/>
              </a:p>
              <a:p>
                <a:endParaRPr lang="es-ES_tradnl"/>
              </a:p>
            </p:txBody>
          </p:sp>
        </mc:Choice>
        <mc:Fallback>
          <p:sp>
            <p:nvSpPr>
              <p:cNvPr id="3" name="Content Placeholder 2">
                <a:extLst>
                  <a:ext uri="{FF2B5EF4-FFF2-40B4-BE49-F238E27FC236}">
                    <a16:creationId xmlns:a16="http://schemas.microsoft.com/office/drawing/2014/main" id="{34BB8829-EF09-1D4C-8D5B-8DB1A79255B4}"/>
                  </a:ext>
                </a:extLst>
              </p:cNvPr>
              <p:cNvSpPr>
                <a:spLocks noGrp="1" noRot="1" noChangeAspect="1" noMove="1" noResize="1" noEditPoints="1" noAdjustHandles="1" noChangeArrowheads="1" noChangeShapeType="1" noTextEdit="1"/>
              </p:cNvSpPr>
              <p:nvPr>
                <p:ph idx="1"/>
              </p:nvPr>
            </p:nvSpPr>
            <p:spPr>
              <a:xfrm>
                <a:off x="646111" y="1955936"/>
                <a:ext cx="4992687" cy="4195481"/>
              </a:xfrm>
              <a:blipFill>
                <a:blip r:embed="rId2"/>
                <a:stretch>
                  <a:fillRect l="-733" t="-872"/>
                </a:stretch>
              </a:blipFill>
            </p:spPr>
            <p:txBody>
              <a:bodyPr/>
              <a:lstStyle/>
              <a:p>
                <a:r>
                  <a:rPr lang="en-US">
                    <a:noFill/>
                  </a:rPr>
                  <a:t> </a:t>
                </a:r>
              </a:p>
            </p:txBody>
          </p:sp>
        </mc:Fallback>
      </mc:AlternateContent>
      <p:graphicFrame>
        <p:nvGraphicFramePr>
          <p:cNvPr id="7" name="Chart 6">
            <a:extLst>
              <a:ext uri="{FF2B5EF4-FFF2-40B4-BE49-F238E27FC236}">
                <a16:creationId xmlns:a16="http://schemas.microsoft.com/office/drawing/2014/main" id="{82332F5B-9969-F740-8C86-078CA9695F00}"/>
              </a:ext>
            </a:extLst>
          </p:cNvPr>
          <p:cNvGraphicFramePr>
            <a:graphicFrameLocks/>
          </p:cNvGraphicFramePr>
          <p:nvPr>
            <p:extLst>
              <p:ext uri="{D42A27DB-BD31-4B8C-83A1-F6EECF244321}">
                <p14:modId xmlns:p14="http://schemas.microsoft.com/office/powerpoint/2010/main" val="1714950294"/>
              </p:ext>
            </p:extLst>
          </p:nvPr>
        </p:nvGraphicFramePr>
        <p:xfrm>
          <a:off x="6350520" y="894416"/>
          <a:ext cx="4364178" cy="30104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B2917740-EE90-5342-86A8-1D57E4292DB5}"/>
              </a:ext>
            </a:extLst>
          </p:cNvPr>
          <p:cNvGraphicFramePr>
            <a:graphicFrameLocks/>
          </p:cNvGraphicFramePr>
          <p:nvPr>
            <p:extLst>
              <p:ext uri="{D42A27DB-BD31-4B8C-83A1-F6EECF244321}">
                <p14:modId xmlns:p14="http://schemas.microsoft.com/office/powerpoint/2010/main" val="3429317674"/>
              </p:ext>
            </p:extLst>
          </p:nvPr>
        </p:nvGraphicFramePr>
        <p:xfrm>
          <a:off x="6350520" y="3919173"/>
          <a:ext cx="4364178" cy="26201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9210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90A2-0589-CB4D-A9A7-CAE68EDAC5DE}"/>
              </a:ext>
            </a:extLst>
          </p:cNvPr>
          <p:cNvSpPr>
            <a:spLocks noGrp="1"/>
          </p:cNvSpPr>
          <p:nvPr>
            <p:ph type="title"/>
          </p:nvPr>
        </p:nvSpPr>
        <p:spPr/>
        <p:txBody>
          <a:bodyPr/>
          <a:lstStyle/>
          <a:p>
            <a:r>
              <a:rPr lang="es-ES_tradnl"/>
              <a:t>Calibración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B8F28E1-D7C2-DF4A-8040-96F5A36CB3DE}"/>
                  </a:ext>
                </a:extLst>
              </p:cNvPr>
              <p:cNvSpPr>
                <a:spLocks noGrp="1"/>
              </p:cNvSpPr>
              <p:nvPr>
                <p:ph idx="1"/>
              </p:nvPr>
            </p:nvSpPr>
            <p:spPr>
              <a:xfrm>
                <a:off x="1103312" y="1287186"/>
                <a:ext cx="8947522" cy="3717567"/>
              </a:xfrm>
            </p:spPr>
            <p:txBody>
              <a:bodyPr/>
              <a:lstStyle/>
              <a:p>
                <a:r>
                  <a:rPr lang="es-ES_tradnl"/>
                  <a:t>Algoritmo 1:</a:t>
                </a:r>
              </a:p>
              <a:p>
                <a:pPr>
                  <a:buFont typeface="Arial" panose="020B0604020202020204" pitchFamily="34" charset="0"/>
                  <a:buChar char="•"/>
                </a:pPr>
                <a:r>
                  <a:rPr lang="es-ES_tradnl"/>
                  <a:t>Al revisar las estadísticas observamos que el número de pasos, Lambda y pasos sin solución del método de perturbación generan soluciones iguales, así que escogemos aquellos que tienen menor tiempo computacional.</a:t>
                </a:r>
              </a:p>
              <a:p>
                <a:pPr>
                  <a:buFont typeface="Arial" panose="020B0604020202020204" pitchFamily="34" charset="0"/>
                  <a:buChar char="•"/>
                </a:pPr>
                <a:r>
                  <a:rPr lang="es-ES_tradnl"/>
                  <a:t>El número de iteraciones si tiene un cambio significativo sobre la función Objetivo. Se escogen los siguientes parámetros</a:t>
                </a:r>
              </a:p>
              <a:p>
                <a:pPr>
                  <a:buFont typeface="Arial" panose="020B0604020202020204" pitchFamily="34" charset="0"/>
                  <a:buChar char="•"/>
                </a:pPr>
                <a14:m>
                  <m:oMath xmlns:m="http://schemas.openxmlformats.org/officeDocument/2006/math">
                    <m:r>
                      <a:rPr lang="es-ES" b="0" i="1" smtClean="0">
                        <a:latin typeface="Cambria Math" panose="02040503050406030204" pitchFamily="18" charset="0"/>
                      </a:rPr>
                      <m:t>𝑃𝑎𝑠𝑜𝑠</m:t>
                    </m:r>
                    <m:r>
                      <a:rPr lang="es-ES" b="0" i="1" smtClean="0">
                        <a:latin typeface="Cambria Math" panose="02040503050406030204" pitchFamily="18" charset="0"/>
                      </a:rPr>
                      <m:t> </m:t>
                    </m:r>
                    <m:r>
                      <a:rPr lang="es-ES" b="0" i="1" smtClean="0">
                        <a:latin typeface="Cambria Math" panose="02040503050406030204" pitchFamily="18" charset="0"/>
                      </a:rPr>
                      <m:t>𝑇𝑜𝑡𝑎𝑙𝑒𝑠</m:t>
                    </m:r>
                    <m:r>
                      <a:rPr lang="es-ES" b="0" i="1" smtClean="0">
                        <a:latin typeface="Cambria Math" panose="02040503050406030204" pitchFamily="18" charset="0"/>
                      </a:rPr>
                      <m:t>:70, </m:t>
                    </m:r>
                    <m:r>
                      <a:rPr lang="es-ES" b="0" i="1" smtClean="0">
                        <a:latin typeface="Cambria Math" panose="02040503050406030204" pitchFamily="18" charset="0"/>
                      </a:rPr>
                      <m:t>𝐿𝑎𝑚𝑏𝑑𝑎</m:t>
                    </m:r>
                    <m:r>
                      <a:rPr lang="es-ES" b="0" i="1" smtClean="0">
                        <a:latin typeface="Cambria Math" panose="02040503050406030204" pitchFamily="18" charset="0"/>
                      </a:rPr>
                      <m:t>:5%, </m:t>
                    </m:r>
                    <m:r>
                      <a:rPr lang="es-ES" b="0" i="1" smtClean="0">
                        <a:latin typeface="Cambria Math" panose="02040503050406030204" pitchFamily="18" charset="0"/>
                      </a:rPr>
                      <m:t>𝑀𝑎𝑥𝑃𝑎𝑠𝑜𝑠</m:t>
                    </m:r>
                    <m:func>
                      <m:funcPr>
                        <m:ctrlPr>
                          <a:rPr lang="es-ES" b="0" i="1" smtClean="0">
                            <a:latin typeface="Cambria Math" panose="02040503050406030204" pitchFamily="18" charset="0"/>
                          </a:rPr>
                        </m:ctrlPr>
                      </m:funcPr>
                      <m:fName>
                        <m:r>
                          <m:rPr>
                            <m:sty m:val="p"/>
                          </m:rPr>
                          <a:rPr lang="es-ES" b="0" i="0" smtClean="0">
                            <a:latin typeface="Cambria Math" panose="02040503050406030204" pitchFamily="18" charset="0"/>
                          </a:rPr>
                          <m:t>sin</m:t>
                        </m:r>
                      </m:fName>
                      <m:e>
                        <m:r>
                          <a:rPr lang="es-ES" b="0" i="1" smtClean="0">
                            <a:latin typeface="Cambria Math" panose="02040503050406030204" pitchFamily="18" charset="0"/>
                          </a:rPr>
                          <m:t>𝑠𝑜𝑙</m:t>
                        </m:r>
                        <m:r>
                          <a:rPr lang="es-ES" b="0" i="1" smtClean="0">
                            <a:latin typeface="Cambria Math" panose="02040503050406030204" pitchFamily="18" charset="0"/>
                          </a:rPr>
                          <m:t>=30, </m:t>
                        </m:r>
                        <m:r>
                          <a:rPr lang="es-ES" b="0" i="1" smtClean="0">
                            <a:latin typeface="Cambria Math" panose="02040503050406030204" pitchFamily="18" charset="0"/>
                          </a:rPr>
                          <m:t>𝑀𝑎𝑥</m:t>
                        </m:r>
                        <m:r>
                          <a:rPr lang="es-ES" b="0" i="1" smtClean="0">
                            <a:latin typeface="Cambria Math" panose="02040503050406030204" pitchFamily="18" charset="0"/>
                          </a:rPr>
                          <m:t> </m:t>
                        </m:r>
                        <m:r>
                          <a:rPr lang="es-ES" b="0" i="1" smtClean="0">
                            <a:latin typeface="Cambria Math" panose="02040503050406030204" pitchFamily="18" charset="0"/>
                          </a:rPr>
                          <m:t>𝑃𝑎𝑠𝑜𝑠</m:t>
                        </m:r>
                        <m:r>
                          <a:rPr lang="es-ES" b="0" i="1" smtClean="0">
                            <a:latin typeface="Cambria Math" panose="02040503050406030204" pitchFamily="18" charset="0"/>
                          </a:rPr>
                          <m:t>=35</m:t>
                        </m:r>
                      </m:e>
                    </m:func>
                  </m:oMath>
                </a14:m>
                <a:endParaRPr lang="es-ES_tradnl"/>
              </a:p>
              <a:p>
                <a:endParaRPr lang="es-ES_tradnl"/>
              </a:p>
              <a:p>
                <a:pPr>
                  <a:buFont typeface="Arial" panose="020B0604020202020204" pitchFamily="34" charset="0"/>
                  <a:buChar char="•"/>
                </a:pPr>
                <a:endParaRPr lang="es-ES_tradnl"/>
              </a:p>
            </p:txBody>
          </p:sp>
        </mc:Choice>
        <mc:Fallback>
          <p:sp>
            <p:nvSpPr>
              <p:cNvPr id="5" name="Content Placeholder 4">
                <a:extLst>
                  <a:ext uri="{FF2B5EF4-FFF2-40B4-BE49-F238E27FC236}">
                    <a16:creationId xmlns:a16="http://schemas.microsoft.com/office/drawing/2014/main" id="{DB8F28E1-D7C2-DF4A-8040-96F5A36CB3DE}"/>
                  </a:ext>
                </a:extLst>
              </p:cNvPr>
              <p:cNvSpPr>
                <a:spLocks noGrp="1" noRot="1" noChangeAspect="1" noMove="1" noResize="1" noEditPoints="1" noAdjustHandles="1" noChangeArrowheads="1" noChangeShapeType="1" noTextEdit="1"/>
              </p:cNvSpPr>
              <p:nvPr>
                <p:ph idx="1"/>
              </p:nvPr>
            </p:nvSpPr>
            <p:spPr>
              <a:xfrm>
                <a:off x="1103312" y="1287186"/>
                <a:ext cx="8947522" cy="3717567"/>
              </a:xfrm>
              <a:blipFill>
                <a:blip r:embed="rId2"/>
                <a:stretch>
                  <a:fillRect l="-409" t="-820"/>
                </a:stretch>
              </a:blipFill>
            </p:spPr>
            <p:txBody>
              <a:bodyPr/>
              <a:lstStyle/>
              <a:p>
                <a:r>
                  <a:rPr lang="en-US">
                    <a:noFill/>
                  </a:rPr>
                  <a:t> </a:t>
                </a:r>
              </a:p>
            </p:txBody>
          </p:sp>
        </mc:Fallback>
      </mc:AlternateContent>
      <p:sp>
        <p:nvSpPr>
          <p:cNvPr id="4" name="Content Placeholder 4">
            <a:extLst>
              <a:ext uri="{FF2B5EF4-FFF2-40B4-BE49-F238E27FC236}">
                <a16:creationId xmlns:a16="http://schemas.microsoft.com/office/drawing/2014/main" id="{C14213ED-400E-48EF-B7BC-5006C8AD2B95}"/>
              </a:ext>
            </a:extLst>
          </p:cNvPr>
          <p:cNvSpPr txBox="1">
            <a:spLocks/>
          </p:cNvSpPr>
          <p:nvPr/>
        </p:nvSpPr>
        <p:spPr>
          <a:xfrm>
            <a:off x="1103312" y="4254166"/>
            <a:ext cx="8947522" cy="229791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s-ES_tradnl"/>
              <a:t>Algoritmo 2:</a:t>
            </a:r>
          </a:p>
          <a:p>
            <a:pPr>
              <a:buFont typeface="Arial" panose="020B0604020202020204" pitchFamily="34" charset="0"/>
              <a:buChar char="•"/>
            </a:pPr>
            <a:r>
              <a:rPr lang="es-ES_tradnl"/>
              <a:t>Según las observaciones se establece que el numero máximo de iteraciones es de 500 según FO vs tiempo.</a:t>
            </a:r>
          </a:p>
          <a:p>
            <a:r>
              <a:rPr lang="es-ES_tradnl"/>
              <a:t>Algoritmo 3:</a:t>
            </a:r>
          </a:p>
          <a:p>
            <a:pPr>
              <a:buFont typeface="Arial" panose="020B0604020202020204" pitchFamily="34" charset="0"/>
              <a:buChar char="•"/>
            </a:pPr>
            <a:r>
              <a:rPr lang="es-ES_tradnl"/>
              <a:t>Según las observaciones se establece que el numero máximo de iteraciones es de 100 según FO vs tiempo.</a:t>
            </a:r>
          </a:p>
          <a:p>
            <a:endParaRPr lang="es-ES_tradnl"/>
          </a:p>
          <a:p>
            <a:endParaRPr lang="es-ES_tradnl"/>
          </a:p>
        </p:txBody>
      </p:sp>
    </p:spTree>
    <p:extLst>
      <p:ext uri="{BB962C8B-B14F-4D97-AF65-F5344CB8AC3E}">
        <p14:creationId xmlns:p14="http://schemas.microsoft.com/office/powerpoint/2010/main" val="2686463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0DD0-2E69-144D-BF84-605C4382CC54}"/>
              </a:ext>
            </a:extLst>
          </p:cNvPr>
          <p:cNvSpPr>
            <a:spLocks noGrp="1"/>
          </p:cNvSpPr>
          <p:nvPr>
            <p:ph type="title"/>
          </p:nvPr>
        </p:nvSpPr>
        <p:spPr/>
        <p:txBody>
          <a:bodyPr/>
          <a:lstStyle/>
          <a:p>
            <a:r>
              <a:rPr lang="es-ES_tradnl"/>
              <a:t>Codificación</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DA302E60-7AFF-4348-9EA2-C13BB779FC63}"/>
                  </a:ext>
                </a:extLst>
              </p:cNvPr>
              <p:cNvSpPr>
                <a:spLocks noGrp="1"/>
              </p:cNvSpPr>
              <p:nvPr>
                <p:ph idx="1"/>
              </p:nvPr>
            </p:nvSpPr>
            <p:spPr>
              <a:xfrm>
                <a:off x="1537422" y="1941802"/>
                <a:ext cx="8947150" cy="4195762"/>
              </a:xfrm>
            </p:spPr>
            <p:txBody>
              <a:bodyPr numCol="3"/>
              <a:lstStyle/>
              <a:p>
                <a:r>
                  <a:rPr lang="es-ES_tradnl"/>
                  <a:t>Algoritmo 1:</a:t>
                </a:r>
              </a:p>
              <a:p>
                <a:r>
                  <a:rPr lang="es-ES"/>
                  <a:t>Un vector de tamaño n cuyas componentes denota la mochila donde se ubica el producto, 0 de lo contrario.</a:t>
                </a:r>
                <a:endParaRPr lang="es-ES_tradnl"/>
              </a:p>
              <a:p>
                <a:endParaRPr lang="es-ES_tradnl"/>
              </a:p>
              <a:p>
                <a:endParaRPr lang="es-ES_tradnl"/>
              </a:p>
              <a:p>
                <a:endParaRPr lang="es-ES_tradnl"/>
              </a:p>
              <a:p>
                <a:r>
                  <a:rPr lang="es-ES_tradnl"/>
                  <a:t>Algoritmo 2: </a:t>
                </a:r>
              </a:p>
              <a:p>
                <a14:m>
                  <m:oMath xmlns:m="http://schemas.openxmlformats.org/officeDocument/2006/math">
                    <m:r>
                      <a:rPr lang="es-CO" b="0" i="1" smtClean="0">
                        <a:latin typeface="Cambria Math" panose="02040503050406030204" pitchFamily="18" charset="0"/>
                      </a:rPr>
                      <m:t>𝑚</m:t>
                    </m:r>
                  </m:oMath>
                </a14:m>
                <a:r>
                  <a:rPr lang="es-ES_tradnl"/>
                  <a:t> listas vacías, de tamaño </a:t>
                </a:r>
                <a:r>
                  <a:rPr lang="es-ES_tradnl" err="1"/>
                  <a:t>max</a:t>
                </a:r>
                <a:r>
                  <a:rPr lang="es-ES_tradnl"/>
                  <a:t>. </a:t>
                </a:r>
                <a14:m>
                  <m:oMath xmlns:m="http://schemas.openxmlformats.org/officeDocument/2006/math">
                    <m:r>
                      <a:rPr lang="es-ES_tradnl" i="1" dirty="0" smtClean="0">
                        <a:latin typeface="Cambria Math" panose="02040503050406030204" pitchFamily="18" charset="0"/>
                      </a:rPr>
                      <m:t>𝑛</m:t>
                    </m:r>
                  </m:oMath>
                </a14:m>
                <a:endParaRPr lang="es-ES_tradnl"/>
              </a:p>
              <a:p>
                <a:pPr marL="0" indent="0">
                  <a:buNone/>
                </a:pPr>
                <a:endParaRPr lang="es-ES_tradnl"/>
              </a:p>
              <a:p>
                <a:pPr marL="0" indent="0">
                  <a:buNone/>
                </a:pPr>
                <a:endParaRPr lang="es-ES_tradnl"/>
              </a:p>
              <a:p>
                <a:endParaRPr lang="es-ES_tradnl"/>
              </a:p>
              <a:p>
                <a:endParaRPr lang="es-ES_tradnl"/>
              </a:p>
              <a:p>
                <a:r>
                  <a:rPr lang="es-ES_tradnl"/>
                  <a:t>Posición de numero entero con id del ítem.</a:t>
                </a:r>
              </a:p>
              <a:p>
                <a:r>
                  <a:rPr lang="es-ES_tradnl"/>
                  <a:t>Algoritmo 3</a:t>
                </a:r>
              </a:p>
              <a:p>
                <a:r>
                  <a:rPr lang="es-ES_tradnl"/>
                  <a:t>Un vector de tamaño m. </a:t>
                </a:r>
              </a:p>
              <a:p>
                <a:pPr marL="0" indent="0">
                  <a:buNone/>
                </a:pPr>
                <a:endParaRPr lang="es-ES_tradnl"/>
              </a:p>
              <a:p>
                <a:endParaRPr lang="es-ES_tradnl"/>
              </a:p>
            </p:txBody>
          </p:sp>
        </mc:Choice>
        <mc:Fallback>
          <p:sp>
            <p:nvSpPr>
              <p:cNvPr id="5" name="Content Placeholder 2">
                <a:extLst>
                  <a:ext uri="{FF2B5EF4-FFF2-40B4-BE49-F238E27FC236}">
                    <a16:creationId xmlns:a16="http://schemas.microsoft.com/office/drawing/2014/main" id="{DA302E60-7AFF-4348-9EA2-C13BB779FC63}"/>
                  </a:ext>
                </a:extLst>
              </p:cNvPr>
              <p:cNvSpPr>
                <a:spLocks noGrp="1" noRot="1" noChangeAspect="1" noMove="1" noResize="1" noEditPoints="1" noAdjustHandles="1" noChangeArrowheads="1" noChangeShapeType="1" noTextEdit="1"/>
              </p:cNvSpPr>
              <p:nvPr>
                <p:ph idx="1"/>
              </p:nvPr>
            </p:nvSpPr>
            <p:spPr>
              <a:xfrm>
                <a:off x="1537422" y="1941802"/>
                <a:ext cx="8947150" cy="4195762"/>
              </a:xfrm>
              <a:blipFill>
                <a:blip r:embed="rId2"/>
                <a:stretch>
                  <a:fillRect l="-341" t="-872"/>
                </a:stretch>
              </a:blipFill>
            </p:spPr>
            <p:txBody>
              <a:bodyPr/>
              <a:lstStyle/>
              <a:p>
                <a:r>
                  <a:rPr lang="en-US">
                    <a:noFill/>
                  </a:rPr>
                  <a:t> </a:t>
                </a:r>
              </a:p>
            </p:txBody>
          </p:sp>
        </mc:Fallback>
      </mc:AlternateContent>
      <p:pic>
        <p:nvPicPr>
          <p:cNvPr id="10" name="Imagen 9">
            <a:extLst>
              <a:ext uri="{FF2B5EF4-FFF2-40B4-BE49-F238E27FC236}">
                <a16:creationId xmlns:a16="http://schemas.microsoft.com/office/drawing/2014/main" id="{0C79D923-6C4B-4288-A140-FA3104EE03D6}"/>
              </a:ext>
            </a:extLst>
          </p:cNvPr>
          <p:cNvPicPr>
            <a:picLocks noChangeAspect="1"/>
          </p:cNvPicPr>
          <p:nvPr/>
        </p:nvPicPr>
        <p:blipFill>
          <a:blip r:embed="rId3"/>
          <a:stretch>
            <a:fillRect/>
          </a:stretch>
        </p:blipFill>
        <p:spPr>
          <a:xfrm>
            <a:off x="5127829" y="3071978"/>
            <a:ext cx="1464291" cy="1786575"/>
          </a:xfrm>
          <a:prstGeom prst="rect">
            <a:avLst/>
          </a:prstGeom>
        </p:spPr>
      </p:pic>
    </p:spTree>
    <p:extLst>
      <p:ext uri="{BB962C8B-B14F-4D97-AF65-F5344CB8AC3E}">
        <p14:creationId xmlns:p14="http://schemas.microsoft.com/office/powerpoint/2010/main" val="1535158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graphicFrame>
        <p:nvGraphicFramePr>
          <p:cNvPr id="4" name="Content Placeholder 3">
            <a:extLst>
              <a:ext uri="{FF2B5EF4-FFF2-40B4-BE49-F238E27FC236}">
                <a16:creationId xmlns:a16="http://schemas.microsoft.com/office/drawing/2014/main" id="{5B300C61-31DF-904B-8B63-ADD7AAAB0CF4}"/>
              </a:ext>
            </a:extLst>
          </p:cNvPr>
          <p:cNvGraphicFramePr>
            <a:graphicFrameLocks noGrp="1"/>
          </p:cNvGraphicFramePr>
          <p:nvPr>
            <p:ph idx="1"/>
            <p:extLst>
              <p:ext uri="{D42A27DB-BD31-4B8C-83A1-F6EECF244321}">
                <p14:modId xmlns:p14="http://schemas.microsoft.com/office/powerpoint/2010/main" val="3609387997"/>
              </p:ext>
            </p:extLst>
          </p:nvPr>
        </p:nvGraphicFramePr>
        <p:xfrm>
          <a:off x="1622425" y="1853248"/>
          <a:ext cx="8947150" cy="419576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Primer algoritmo: GAP SMALL</a:t>
            </a:r>
          </a:p>
        </p:txBody>
      </p:sp>
    </p:spTree>
    <p:extLst>
      <p:ext uri="{BB962C8B-B14F-4D97-AF65-F5344CB8AC3E}">
        <p14:creationId xmlns:p14="http://schemas.microsoft.com/office/powerpoint/2010/main" val="2702602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Segundo algoritmo : GAP SMALL</a:t>
            </a:r>
          </a:p>
        </p:txBody>
      </p:sp>
      <p:graphicFrame>
        <p:nvGraphicFramePr>
          <p:cNvPr id="8" name="Marcador de contenido 7">
            <a:extLst>
              <a:ext uri="{FF2B5EF4-FFF2-40B4-BE49-F238E27FC236}">
                <a16:creationId xmlns:a16="http://schemas.microsoft.com/office/drawing/2014/main" id="{93947043-2EB3-40FC-921A-61F1627C89DF}"/>
              </a:ext>
            </a:extLst>
          </p:cNvPr>
          <p:cNvGraphicFramePr>
            <a:graphicFrameLocks noGrp="1"/>
          </p:cNvGraphicFramePr>
          <p:nvPr>
            <p:ph idx="1"/>
            <p:extLst>
              <p:ext uri="{D42A27DB-BD31-4B8C-83A1-F6EECF244321}">
                <p14:modId xmlns:p14="http://schemas.microsoft.com/office/powerpoint/2010/main" val="1958603348"/>
              </p:ext>
            </p:extLst>
          </p:nvPr>
        </p:nvGraphicFramePr>
        <p:xfrm>
          <a:off x="1329348"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C3971BB-B2E4-2040-8E58-ADACC50A36D4}"/>
              </a:ext>
            </a:extLst>
          </p:cNvPr>
          <p:cNvSpPr txBox="1"/>
          <p:nvPr/>
        </p:nvSpPr>
        <p:spPr>
          <a:xfrm>
            <a:off x="3352800" y="6370192"/>
            <a:ext cx="5763491" cy="369332"/>
          </a:xfrm>
          <a:prstGeom prst="rect">
            <a:avLst/>
          </a:prstGeom>
          <a:noFill/>
        </p:spPr>
        <p:txBody>
          <a:bodyPr wrap="square" rtlCol="0">
            <a:spAutoFit/>
          </a:bodyPr>
          <a:lstStyle/>
          <a:p>
            <a:pPr algn="ctr"/>
            <a:r>
              <a:rPr lang="es-ES_tradnl"/>
              <a:t>X2 más alejado al óptimo que el primer algoritmo</a:t>
            </a:r>
          </a:p>
        </p:txBody>
      </p:sp>
    </p:spTree>
    <p:extLst>
      <p:ext uri="{BB962C8B-B14F-4D97-AF65-F5344CB8AC3E}">
        <p14:creationId xmlns:p14="http://schemas.microsoft.com/office/powerpoint/2010/main" val="4285140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Segundo algoritmo : GAP SMALL</a:t>
            </a:r>
          </a:p>
        </p:txBody>
      </p:sp>
      <p:sp>
        <p:nvSpPr>
          <p:cNvPr id="6" name="TextBox 5">
            <a:extLst>
              <a:ext uri="{FF2B5EF4-FFF2-40B4-BE49-F238E27FC236}">
                <a16:creationId xmlns:a16="http://schemas.microsoft.com/office/drawing/2014/main" id="{EC3971BB-B2E4-2040-8E58-ADACC50A36D4}"/>
              </a:ext>
            </a:extLst>
          </p:cNvPr>
          <p:cNvSpPr txBox="1"/>
          <p:nvPr/>
        </p:nvSpPr>
        <p:spPr>
          <a:xfrm>
            <a:off x="3352800" y="6370192"/>
            <a:ext cx="5763491" cy="369332"/>
          </a:xfrm>
          <a:prstGeom prst="rect">
            <a:avLst/>
          </a:prstGeom>
          <a:noFill/>
        </p:spPr>
        <p:txBody>
          <a:bodyPr wrap="square" rtlCol="0">
            <a:spAutoFit/>
          </a:bodyPr>
          <a:lstStyle/>
          <a:p>
            <a:pPr algn="ctr"/>
            <a:r>
              <a:rPr lang="es-ES_tradnl"/>
              <a:t>Más cerca al óptimo que el primer algoritmo</a:t>
            </a:r>
          </a:p>
        </p:txBody>
      </p:sp>
      <p:graphicFrame>
        <p:nvGraphicFramePr>
          <p:cNvPr id="9" name="Marcador de contenido 8">
            <a:extLst>
              <a:ext uri="{FF2B5EF4-FFF2-40B4-BE49-F238E27FC236}">
                <a16:creationId xmlns:a16="http://schemas.microsoft.com/office/drawing/2014/main" id="{D9447D66-8C3D-4141-BEB2-030D63189335}"/>
              </a:ext>
            </a:extLst>
          </p:cNvPr>
          <p:cNvGraphicFramePr>
            <a:graphicFrameLocks noGrp="1"/>
          </p:cNvGraphicFramePr>
          <p:nvPr>
            <p:ph idx="1"/>
            <p:extLst>
              <p:ext uri="{D42A27DB-BD31-4B8C-83A1-F6EECF244321}">
                <p14:modId xmlns:p14="http://schemas.microsoft.com/office/powerpoint/2010/main" val="3656076416"/>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6991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a:xfrm>
            <a:off x="645130" y="478811"/>
            <a:ext cx="9404723" cy="1400530"/>
          </a:xfrm>
        </p:spPr>
        <p:txBody>
          <a:bodyPr/>
          <a:lstStyle/>
          <a:p>
            <a:r>
              <a:rPr lang="es-ES_tradnl"/>
              <a:t>Resultados con instancias</a:t>
            </a:r>
          </a:p>
        </p:txBody>
      </p:sp>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Primer algoritmo: Tiempo SMALL</a:t>
            </a:r>
          </a:p>
        </p:txBody>
      </p:sp>
      <p:graphicFrame>
        <p:nvGraphicFramePr>
          <p:cNvPr id="7" name="Chart 6">
            <a:extLst>
              <a:ext uri="{FF2B5EF4-FFF2-40B4-BE49-F238E27FC236}">
                <a16:creationId xmlns:a16="http://schemas.microsoft.com/office/drawing/2014/main" id="{FC1118AE-78CD-FA4C-993A-6890258C1031}"/>
              </a:ext>
            </a:extLst>
          </p:cNvPr>
          <p:cNvGraphicFramePr>
            <a:graphicFrameLocks/>
          </p:cNvGraphicFramePr>
          <p:nvPr>
            <p:extLst>
              <p:ext uri="{D42A27DB-BD31-4B8C-83A1-F6EECF244321}">
                <p14:modId xmlns:p14="http://schemas.microsoft.com/office/powerpoint/2010/main" val="2178169711"/>
              </p:ext>
            </p:extLst>
          </p:nvPr>
        </p:nvGraphicFramePr>
        <p:xfrm>
          <a:off x="1540164" y="2252229"/>
          <a:ext cx="9313253" cy="39619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59813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7AF6-207E-114C-A997-0DFA4A22CA76}"/>
              </a:ext>
            </a:extLst>
          </p:cNvPr>
          <p:cNvSpPr>
            <a:spLocks noGrp="1"/>
          </p:cNvSpPr>
          <p:nvPr>
            <p:ph type="title"/>
          </p:nvPr>
        </p:nvSpPr>
        <p:spPr/>
        <p:txBody>
          <a:bodyPr>
            <a:normAutofit/>
          </a:bodyPr>
          <a:lstStyle/>
          <a:p>
            <a:r>
              <a:rPr lang="es-ES_tradnl" sz="3600" err="1"/>
              <a:t>Iterated</a:t>
            </a:r>
            <a:r>
              <a:rPr lang="es-ES_tradnl" sz="3600"/>
              <a:t> local </a:t>
            </a:r>
            <a:r>
              <a:rPr lang="es-ES_tradnl" sz="3600" err="1"/>
              <a:t>search</a:t>
            </a:r>
            <a:endParaRPr lang="es-ES_tradnl" sz="3600"/>
          </a:p>
        </p:txBody>
      </p:sp>
      <p:sp>
        <p:nvSpPr>
          <p:cNvPr id="3" name="Content Placeholder 2">
            <a:extLst>
              <a:ext uri="{FF2B5EF4-FFF2-40B4-BE49-F238E27FC236}">
                <a16:creationId xmlns:a16="http://schemas.microsoft.com/office/drawing/2014/main" id="{9AC669D7-56FA-5F43-A78F-149689C4000E}"/>
              </a:ext>
            </a:extLst>
          </p:cNvPr>
          <p:cNvSpPr>
            <a:spLocks noGrp="1"/>
          </p:cNvSpPr>
          <p:nvPr>
            <p:ph idx="1"/>
          </p:nvPr>
        </p:nvSpPr>
        <p:spPr>
          <a:xfrm>
            <a:off x="1103312" y="1594131"/>
            <a:ext cx="8946541" cy="2401839"/>
          </a:xfrm>
        </p:spPr>
        <p:txBody>
          <a:bodyPr>
            <a:normAutofit/>
          </a:bodyPr>
          <a:lstStyle/>
          <a:p>
            <a:r>
              <a:rPr lang="es-ES_tradnl" sz="1800"/>
              <a:t>Concepto: Se crea iterativamente una secuencia de soluciones generadas por una heurística embebida.  Se consiguen mejores soluciones que al usar la heurística embebida de forma independiente. </a:t>
            </a:r>
          </a:p>
          <a:p>
            <a:r>
              <a:rPr lang="es-ES_tradnl" sz="1800"/>
              <a:t>Origen: </a:t>
            </a:r>
            <a:r>
              <a:rPr lang="es-ES_tradnl" sz="1800" err="1"/>
              <a:t>Baum</a:t>
            </a:r>
            <a:r>
              <a:rPr lang="es-ES_tradnl" sz="1800"/>
              <a:t> [1986a,1986b] propuso un algoritmo de descenso iterado para el TSP.</a:t>
            </a:r>
          </a:p>
          <a:p>
            <a:r>
              <a:rPr lang="es-ES_tradnl" sz="1400"/>
              <a:t>Otros Nombres: </a:t>
            </a:r>
            <a:r>
              <a:rPr lang="en-CA" sz="1400"/>
              <a:t>iterated descent, large-step Markov chains , iterated Lin-Kernighan (1991), chained local </a:t>
            </a:r>
            <a:r>
              <a:rPr lang="en-CA" sz="1400" err="1"/>
              <a:t>optimizatioN</a:t>
            </a:r>
            <a:endParaRPr lang="en-CA" sz="1200"/>
          </a:p>
          <a:p>
            <a:endParaRPr lang="es-ES_tradnl" sz="1800"/>
          </a:p>
          <a:p>
            <a:endParaRPr lang="es-ES_tradnl" sz="1800"/>
          </a:p>
        </p:txBody>
      </p:sp>
      <p:grpSp>
        <p:nvGrpSpPr>
          <p:cNvPr id="4" name="Group 3">
            <a:extLst>
              <a:ext uri="{FF2B5EF4-FFF2-40B4-BE49-F238E27FC236}">
                <a16:creationId xmlns:a16="http://schemas.microsoft.com/office/drawing/2014/main" id="{5DAF5DF0-4230-6544-94AA-3327E44FC0E4}"/>
              </a:ext>
            </a:extLst>
          </p:cNvPr>
          <p:cNvGrpSpPr/>
          <p:nvPr/>
        </p:nvGrpSpPr>
        <p:grpSpPr>
          <a:xfrm>
            <a:off x="2644007" y="4655819"/>
            <a:ext cx="6614085" cy="1159748"/>
            <a:chOff x="2608946" y="3595895"/>
            <a:chExt cx="6614085" cy="1159748"/>
          </a:xfrm>
        </p:grpSpPr>
        <p:sp>
          <p:nvSpPr>
            <p:cNvPr id="6" name="Oval 5">
              <a:extLst>
                <a:ext uri="{FF2B5EF4-FFF2-40B4-BE49-F238E27FC236}">
                  <a16:creationId xmlns:a16="http://schemas.microsoft.com/office/drawing/2014/main" id="{7AB1B397-FE73-044E-9373-561F726BC484}"/>
                </a:ext>
              </a:extLst>
            </p:cNvPr>
            <p:cNvSpPr/>
            <p:nvPr/>
          </p:nvSpPr>
          <p:spPr>
            <a:xfrm>
              <a:off x="2934711" y="3944695"/>
              <a:ext cx="894488" cy="810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s-ES_tradnl"/>
                <a:t>S</a:t>
              </a:r>
            </a:p>
          </p:txBody>
        </p:sp>
        <p:sp>
          <p:nvSpPr>
            <p:cNvPr id="13" name="Oval 12">
              <a:extLst>
                <a:ext uri="{FF2B5EF4-FFF2-40B4-BE49-F238E27FC236}">
                  <a16:creationId xmlns:a16="http://schemas.microsoft.com/office/drawing/2014/main" id="{DD9B294D-A334-C040-865C-31E054833D30}"/>
                </a:ext>
              </a:extLst>
            </p:cNvPr>
            <p:cNvSpPr/>
            <p:nvPr/>
          </p:nvSpPr>
          <p:spPr>
            <a:xfrm>
              <a:off x="4755579" y="3933470"/>
              <a:ext cx="894488" cy="8109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r"/>
              <a:r>
                <a:rPr lang="es-ES_tradnl"/>
                <a:t>S</a:t>
              </a:r>
              <a:r>
                <a:rPr lang="es-ES_tradnl" baseline="30000"/>
                <a:t>*</a:t>
              </a:r>
              <a:endParaRPr lang="es-ES_tradnl"/>
            </a:p>
          </p:txBody>
        </p:sp>
        <p:sp>
          <p:nvSpPr>
            <p:cNvPr id="15" name="Oval 14">
              <a:extLst>
                <a:ext uri="{FF2B5EF4-FFF2-40B4-BE49-F238E27FC236}">
                  <a16:creationId xmlns:a16="http://schemas.microsoft.com/office/drawing/2014/main" id="{39E65F46-72D6-1F4D-A083-5A2DC02F3494}"/>
                </a:ext>
              </a:extLst>
            </p:cNvPr>
            <p:cNvSpPr/>
            <p:nvPr/>
          </p:nvSpPr>
          <p:spPr>
            <a:xfrm>
              <a:off x="8005288" y="3922313"/>
              <a:ext cx="894488" cy="8109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r"/>
              <a:r>
                <a:rPr lang="es-ES_tradnl"/>
                <a:t>S</a:t>
              </a:r>
              <a:r>
                <a:rPr lang="es-ES_tradnl" baseline="30000"/>
                <a:t>**</a:t>
              </a:r>
              <a:endParaRPr lang="es-ES_tradnl"/>
            </a:p>
          </p:txBody>
        </p:sp>
        <p:sp>
          <p:nvSpPr>
            <p:cNvPr id="19" name="TextBox 18">
              <a:extLst>
                <a:ext uri="{FF2B5EF4-FFF2-40B4-BE49-F238E27FC236}">
                  <a16:creationId xmlns:a16="http://schemas.microsoft.com/office/drawing/2014/main" id="{2AA8928E-11E3-044D-B6E0-349BDC44B4BB}"/>
                </a:ext>
              </a:extLst>
            </p:cNvPr>
            <p:cNvSpPr txBox="1"/>
            <p:nvPr/>
          </p:nvSpPr>
          <p:spPr>
            <a:xfrm>
              <a:off x="3768469" y="4007892"/>
              <a:ext cx="726142" cy="230832"/>
            </a:xfrm>
            <a:prstGeom prst="rect">
              <a:avLst/>
            </a:prstGeom>
            <a:noFill/>
          </p:spPr>
          <p:txBody>
            <a:bodyPr wrap="square" rtlCol="0">
              <a:spAutoFit/>
            </a:bodyPr>
            <a:lstStyle/>
            <a:p>
              <a:pPr algn="ctr"/>
              <a:r>
                <a:rPr lang="es-ES_tradnl" sz="900"/>
                <a:t>Heurística</a:t>
              </a:r>
            </a:p>
          </p:txBody>
        </p:sp>
        <p:sp>
          <p:nvSpPr>
            <p:cNvPr id="20" name="Oval 19">
              <a:extLst>
                <a:ext uri="{FF2B5EF4-FFF2-40B4-BE49-F238E27FC236}">
                  <a16:creationId xmlns:a16="http://schemas.microsoft.com/office/drawing/2014/main" id="{C646AA61-DAEA-DA45-9F20-F451A159D2D4}"/>
                </a:ext>
              </a:extLst>
            </p:cNvPr>
            <p:cNvSpPr/>
            <p:nvPr/>
          </p:nvSpPr>
          <p:spPr>
            <a:xfrm>
              <a:off x="6324403" y="3922313"/>
              <a:ext cx="894488" cy="8109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r"/>
              <a:r>
                <a:rPr lang="es-ES_tradnl"/>
                <a:t>S</a:t>
              </a:r>
              <a:r>
                <a:rPr lang="es-ES_tradnl" baseline="30000"/>
                <a:t>’</a:t>
              </a:r>
              <a:endParaRPr lang="es-ES_tradnl"/>
            </a:p>
          </p:txBody>
        </p:sp>
        <p:sp>
          <p:nvSpPr>
            <p:cNvPr id="21" name="U-Turn Arrow 20">
              <a:extLst>
                <a:ext uri="{FF2B5EF4-FFF2-40B4-BE49-F238E27FC236}">
                  <a16:creationId xmlns:a16="http://schemas.microsoft.com/office/drawing/2014/main" id="{7D73AA18-63ED-9C41-B90B-EEC0B1D3FA02}"/>
                </a:ext>
              </a:extLst>
            </p:cNvPr>
            <p:cNvSpPr/>
            <p:nvPr/>
          </p:nvSpPr>
          <p:spPr>
            <a:xfrm>
              <a:off x="5441380" y="3595895"/>
              <a:ext cx="1156447" cy="427787"/>
            </a:xfrm>
            <a:prstGeom prst="uturnArrow">
              <a:avLst>
                <a:gd name="adj1" fmla="val 0"/>
                <a:gd name="adj2" fmla="val 25000"/>
                <a:gd name="adj3" fmla="val 25000"/>
                <a:gd name="adj4" fmla="val 50000"/>
                <a:gd name="adj5" fmla="val 9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TextBox 21">
              <a:extLst>
                <a:ext uri="{FF2B5EF4-FFF2-40B4-BE49-F238E27FC236}">
                  <a16:creationId xmlns:a16="http://schemas.microsoft.com/office/drawing/2014/main" id="{2D957FC1-172C-8948-9901-A728F7B1DE5B}"/>
                </a:ext>
              </a:extLst>
            </p:cNvPr>
            <p:cNvSpPr txBox="1"/>
            <p:nvPr/>
          </p:nvSpPr>
          <p:spPr>
            <a:xfrm>
              <a:off x="5441380" y="3708420"/>
              <a:ext cx="997580" cy="246221"/>
            </a:xfrm>
            <a:prstGeom prst="rect">
              <a:avLst/>
            </a:prstGeom>
            <a:noFill/>
          </p:spPr>
          <p:txBody>
            <a:bodyPr wrap="square" rtlCol="0">
              <a:spAutoFit/>
            </a:bodyPr>
            <a:lstStyle/>
            <a:p>
              <a:pPr algn="ctr"/>
              <a:r>
                <a:rPr lang="es-ES_tradnl" sz="1000"/>
                <a:t>Perturbación</a:t>
              </a:r>
            </a:p>
          </p:txBody>
        </p:sp>
        <p:sp>
          <p:nvSpPr>
            <p:cNvPr id="23" name="Right Arrow 22">
              <a:extLst>
                <a:ext uri="{FF2B5EF4-FFF2-40B4-BE49-F238E27FC236}">
                  <a16:creationId xmlns:a16="http://schemas.microsoft.com/office/drawing/2014/main" id="{1FDA3044-DA34-CF4B-8A3F-E41D6E352499}"/>
                </a:ext>
              </a:extLst>
            </p:cNvPr>
            <p:cNvSpPr/>
            <p:nvPr/>
          </p:nvSpPr>
          <p:spPr>
            <a:xfrm>
              <a:off x="7227854" y="4238724"/>
              <a:ext cx="777434"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BE9D0CA5-59BB-D84D-B547-394F4479C3CB}"/>
                </a:ext>
              </a:extLst>
            </p:cNvPr>
            <p:cNvSpPr txBox="1"/>
            <p:nvPr/>
          </p:nvSpPr>
          <p:spPr>
            <a:xfrm>
              <a:off x="7110800" y="3829279"/>
              <a:ext cx="726142" cy="230832"/>
            </a:xfrm>
            <a:prstGeom prst="rect">
              <a:avLst/>
            </a:prstGeom>
            <a:noFill/>
          </p:spPr>
          <p:txBody>
            <a:bodyPr wrap="square" rtlCol="0">
              <a:spAutoFit/>
            </a:bodyPr>
            <a:lstStyle/>
            <a:p>
              <a:pPr algn="ctr"/>
              <a:r>
                <a:rPr lang="es-ES_tradnl" sz="900"/>
                <a:t>Heurística</a:t>
              </a:r>
            </a:p>
          </p:txBody>
        </p:sp>
        <p:sp>
          <p:nvSpPr>
            <p:cNvPr id="25" name="Right Arrow 24">
              <a:extLst>
                <a:ext uri="{FF2B5EF4-FFF2-40B4-BE49-F238E27FC236}">
                  <a16:creationId xmlns:a16="http://schemas.microsoft.com/office/drawing/2014/main" id="{29F72A6C-FACE-C24F-BF71-A6BA9739EC48}"/>
                </a:ext>
              </a:extLst>
            </p:cNvPr>
            <p:cNvSpPr/>
            <p:nvPr/>
          </p:nvSpPr>
          <p:spPr>
            <a:xfrm>
              <a:off x="3845145" y="4238722"/>
              <a:ext cx="894488" cy="145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ight Arrow 13">
              <a:extLst>
                <a:ext uri="{FF2B5EF4-FFF2-40B4-BE49-F238E27FC236}">
                  <a16:creationId xmlns:a16="http://schemas.microsoft.com/office/drawing/2014/main" id="{85BB8941-7FF6-1047-99B8-07A97E96576A}"/>
                </a:ext>
              </a:extLst>
            </p:cNvPr>
            <p:cNvSpPr/>
            <p:nvPr/>
          </p:nvSpPr>
          <p:spPr>
            <a:xfrm>
              <a:off x="2608946" y="4238722"/>
              <a:ext cx="309819"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ight Arrow 15">
              <a:extLst>
                <a:ext uri="{FF2B5EF4-FFF2-40B4-BE49-F238E27FC236}">
                  <a16:creationId xmlns:a16="http://schemas.microsoft.com/office/drawing/2014/main" id="{4E090488-AD93-BB42-965E-E083842003EE}"/>
                </a:ext>
              </a:extLst>
            </p:cNvPr>
            <p:cNvSpPr/>
            <p:nvPr/>
          </p:nvSpPr>
          <p:spPr>
            <a:xfrm>
              <a:off x="8913212" y="4238722"/>
              <a:ext cx="309819"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8" name="Rectangle 7">
            <a:extLst>
              <a:ext uri="{FF2B5EF4-FFF2-40B4-BE49-F238E27FC236}">
                <a16:creationId xmlns:a16="http://schemas.microsoft.com/office/drawing/2014/main" id="{B3FC673B-4115-7A47-8CFF-1BC6BB3E6C0B}"/>
              </a:ext>
            </a:extLst>
          </p:cNvPr>
          <p:cNvSpPr/>
          <p:nvPr/>
        </p:nvSpPr>
        <p:spPr>
          <a:xfrm>
            <a:off x="1568953" y="3977143"/>
            <a:ext cx="3200621" cy="230777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99E80565-BC62-2A4E-843D-FB17E5DDE1D7}"/>
              </a:ext>
            </a:extLst>
          </p:cNvPr>
          <p:cNvSpPr/>
          <p:nvPr/>
        </p:nvSpPr>
        <p:spPr>
          <a:xfrm>
            <a:off x="7274147" y="3977142"/>
            <a:ext cx="3200621" cy="230777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a:extLst>
              <a:ext uri="{FF2B5EF4-FFF2-40B4-BE49-F238E27FC236}">
                <a16:creationId xmlns:a16="http://schemas.microsoft.com/office/drawing/2014/main" id="{D5BF598A-E354-DD43-94A4-6317D61A5CA0}"/>
              </a:ext>
            </a:extLst>
          </p:cNvPr>
          <p:cNvSpPr/>
          <p:nvPr/>
        </p:nvSpPr>
        <p:spPr>
          <a:xfrm>
            <a:off x="4769574" y="3977143"/>
            <a:ext cx="2504573" cy="2307771"/>
          </a:xfrm>
          <a:prstGeom prst="rect">
            <a:avLst/>
          </a:prstGeom>
          <a:solidFill>
            <a:schemeClr val="accent3">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9E0B18B-9250-1D4C-A9DD-AA985A965BFD}"/>
              </a:ext>
            </a:extLst>
          </p:cNvPr>
          <p:cNvSpPr txBox="1"/>
          <p:nvPr/>
        </p:nvSpPr>
        <p:spPr>
          <a:xfrm>
            <a:off x="1919829" y="4066721"/>
            <a:ext cx="2656114" cy="276999"/>
          </a:xfrm>
          <a:prstGeom prst="rect">
            <a:avLst/>
          </a:prstGeom>
          <a:noFill/>
        </p:spPr>
        <p:txBody>
          <a:bodyPr wrap="square" rtlCol="0">
            <a:spAutoFit/>
          </a:bodyPr>
          <a:lstStyle/>
          <a:p>
            <a:pPr algn="ctr"/>
            <a:r>
              <a:rPr lang="es-ES_tradnl" sz="1200"/>
              <a:t>Intensificación en vecindario</a:t>
            </a:r>
          </a:p>
        </p:txBody>
      </p:sp>
      <p:sp>
        <p:nvSpPr>
          <p:cNvPr id="28" name="TextBox 27">
            <a:extLst>
              <a:ext uri="{FF2B5EF4-FFF2-40B4-BE49-F238E27FC236}">
                <a16:creationId xmlns:a16="http://schemas.microsoft.com/office/drawing/2014/main" id="{04889703-166E-B948-924B-45E8668F3283}"/>
              </a:ext>
            </a:extLst>
          </p:cNvPr>
          <p:cNvSpPr txBox="1"/>
          <p:nvPr/>
        </p:nvSpPr>
        <p:spPr>
          <a:xfrm>
            <a:off x="4963468" y="4023604"/>
            <a:ext cx="2117048" cy="461665"/>
          </a:xfrm>
          <a:prstGeom prst="rect">
            <a:avLst/>
          </a:prstGeom>
          <a:noFill/>
        </p:spPr>
        <p:txBody>
          <a:bodyPr wrap="square" rtlCol="0">
            <a:spAutoFit/>
          </a:bodyPr>
          <a:lstStyle/>
          <a:p>
            <a:pPr algn="ctr"/>
            <a:r>
              <a:rPr lang="es-ES_tradnl" sz="1200"/>
              <a:t>Cambio de vecindario de alto nivel </a:t>
            </a:r>
          </a:p>
        </p:txBody>
      </p:sp>
      <p:sp>
        <p:nvSpPr>
          <p:cNvPr id="29" name="TextBox 28">
            <a:extLst>
              <a:ext uri="{FF2B5EF4-FFF2-40B4-BE49-F238E27FC236}">
                <a16:creationId xmlns:a16="http://schemas.microsoft.com/office/drawing/2014/main" id="{15616EC4-8873-D041-ADAA-DC480678885B}"/>
              </a:ext>
            </a:extLst>
          </p:cNvPr>
          <p:cNvSpPr txBox="1"/>
          <p:nvPr/>
        </p:nvSpPr>
        <p:spPr>
          <a:xfrm>
            <a:off x="7620216" y="4023604"/>
            <a:ext cx="2656114" cy="276999"/>
          </a:xfrm>
          <a:prstGeom prst="rect">
            <a:avLst/>
          </a:prstGeom>
          <a:noFill/>
        </p:spPr>
        <p:txBody>
          <a:bodyPr wrap="square" rtlCol="0">
            <a:spAutoFit/>
          </a:bodyPr>
          <a:lstStyle/>
          <a:p>
            <a:pPr algn="ctr"/>
            <a:r>
              <a:rPr lang="es-ES_tradnl" sz="1200"/>
              <a:t>Intensificación en vecindario</a:t>
            </a:r>
          </a:p>
        </p:txBody>
      </p:sp>
    </p:spTree>
    <p:extLst>
      <p:ext uri="{BB962C8B-B14F-4D97-AF65-F5344CB8AC3E}">
        <p14:creationId xmlns:p14="http://schemas.microsoft.com/office/powerpoint/2010/main" val="2212558027"/>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a:xfrm>
            <a:off x="645130" y="478811"/>
            <a:ext cx="9404723" cy="1400530"/>
          </a:xfrm>
        </p:spPr>
        <p:txBody>
          <a:bodyPr/>
          <a:lstStyle/>
          <a:p>
            <a:r>
              <a:rPr lang="es-ES_tradnl"/>
              <a:t>Resultados con instancias</a:t>
            </a:r>
          </a:p>
        </p:txBody>
      </p:sp>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Segundo algoritmo : Tiempo SMALL</a:t>
            </a:r>
          </a:p>
        </p:txBody>
      </p:sp>
      <p:graphicFrame>
        <p:nvGraphicFramePr>
          <p:cNvPr id="6" name="Gráfico 5">
            <a:extLst>
              <a:ext uri="{FF2B5EF4-FFF2-40B4-BE49-F238E27FC236}">
                <a16:creationId xmlns:a16="http://schemas.microsoft.com/office/drawing/2014/main" id="{3AB245CB-B2A3-4556-9949-9A9DBF997079}"/>
              </a:ext>
            </a:extLst>
          </p:cNvPr>
          <p:cNvGraphicFramePr>
            <a:graphicFrameLocks/>
          </p:cNvGraphicFramePr>
          <p:nvPr>
            <p:extLst>
              <p:ext uri="{D42A27DB-BD31-4B8C-83A1-F6EECF244321}">
                <p14:modId xmlns:p14="http://schemas.microsoft.com/office/powerpoint/2010/main" val="2886723886"/>
              </p:ext>
            </p:extLst>
          </p:nvPr>
        </p:nvGraphicFramePr>
        <p:xfrm>
          <a:off x="1264957" y="1879341"/>
          <a:ext cx="9075931" cy="431727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C0C434B9-30C2-2145-9989-97B22CAA2161}"/>
              </a:ext>
            </a:extLst>
          </p:cNvPr>
          <p:cNvSpPr txBox="1"/>
          <p:nvPr/>
        </p:nvSpPr>
        <p:spPr>
          <a:xfrm>
            <a:off x="3823855" y="6370192"/>
            <a:ext cx="5292436" cy="369332"/>
          </a:xfrm>
          <a:prstGeom prst="rect">
            <a:avLst/>
          </a:prstGeom>
          <a:noFill/>
        </p:spPr>
        <p:txBody>
          <a:bodyPr wrap="square" rtlCol="0">
            <a:spAutoFit/>
          </a:bodyPr>
          <a:lstStyle/>
          <a:p>
            <a:pPr algn="ctr"/>
            <a:r>
              <a:rPr lang="es-ES_tradnl"/>
              <a:t>X2 más rápido que el primer algoritmo </a:t>
            </a:r>
          </a:p>
        </p:txBody>
      </p:sp>
    </p:spTree>
    <p:extLst>
      <p:ext uri="{BB962C8B-B14F-4D97-AF65-F5344CB8AC3E}">
        <p14:creationId xmlns:p14="http://schemas.microsoft.com/office/powerpoint/2010/main" val="3568255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a:xfrm>
            <a:off x="645130" y="478811"/>
            <a:ext cx="9404723" cy="1400530"/>
          </a:xfrm>
        </p:spPr>
        <p:txBody>
          <a:bodyPr/>
          <a:lstStyle/>
          <a:p>
            <a:r>
              <a:rPr lang="es-ES_tradnl"/>
              <a:t>Resultados con instancias</a:t>
            </a:r>
          </a:p>
        </p:txBody>
      </p:sp>
      <p:sp>
        <p:nvSpPr>
          <p:cNvPr id="5" name="TextBox 4">
            <a:extLst>
              <a:ext uri="{FF2B5EF4-FFF2-40B4-BE49-F238E27FC236}">
                <a16:creationId xmlns:a16="http://schemas.microsoft.com/office/drawing/2014/main" id="{7D72AB59-73B4-FE4C-B786-38A05275631E}"/>
              </a:ext>
            </a:extLst>
          </p:cNvPr>
          <p:cNvSpPr txBox="1"/>
          <p:nvPr/>
        </p:nvSpPr>
        <p:spPr>
          <a:xfrm>
            <a:off x="1037492" y="1336431"/>
            <a:ext cx="4765431" cy="369332"/>
          </a:xfrm>
          <a:prstGeom prst="rect">
            <a:avLst/>
          </a:prstGeom>
          <a:noFill/>
        </p:spPr>
        <p:txBody>
          <a:bodyPr wrap="square" rtlCol="0">
            <a:spAutoFit/>
          </a:bodyPr>
          <a:lstStyle/>
          <a:p>
            <a:r>
              <a:rPr lang="es-ES_tradnl"/>
              <a:t>Tercer algoritmo : Tiempo SMALL</a:t>
            </a:r>
          </a:p>
        </p:txBody>
      </p:sp>
      <p:sp>
        <p:nvSpPr>
          <p:cNvPr id="3" name="TextBox 2">
            <a:extLst>
              <a:ext uri="{FF2B5EF4-FFF2-40B4-BE49-F238E27FC236}">
                <a16:creationId xmlns:a16="http://schemas.microsoft.com/office/drawing/2014/main" id="{C0C434B9-30C2-2145-9989-97B22CAA2161}"/>
              </a:ext>
            </a:extLst>
          </p:cNvPr>
          <p:cNvSpPr txBox="1"/>
          <p:nvPr/>
        </p:nvSpPr>
        <p:spPr>
          <a:xfrm>
            <a:off x="3823855" y="6370192"/>
            <a:ext cx="5292436" cy="369332"/>
          </a:xfrm>
          <a:prstGeom prst="rect">
            <a:avLst/>
          </a:prstGeom>
          <a:noFill/>
        </p:spPr>
        <p:txBody>
          <a:bodyPr wrap="square" rtlCol="0">
            <a:spAutoFit/>
          </a:bodyPr>
          <a:lstStyle/>
          <a:p>
            <a:pPr algn="ctr"/>
            <a:r>
              <a:rPr lang="es-ES_tradnl"/>
              <a:t>Más lento que el primer algoritmo </a:t>
            </a:r>
          </a:p>
        </p:txBody>
      </p:sp>
      <p:graphicFrame>
        <p:nvGraphicFramePr>
          <p:cNvPr id="7" name="Gráfico 6">
            <a:extLst>
              <a:ext uri="{FF2B5EF4-FFF2-40B4-BE49-F238E27FC236}">
                <a16:creationId xmlns:a16="http://schemas.microsoft.com/office/drawing/2014/main" id="{BE8CBCCC-4A90-4036-9955-032740AD6B42}"/>
              </a:ext>
            </a:extLst>
          </p:cNvPr>
          <p:cNvGraphicFramePr>
            <a:graphicFrameLocks/>
          </p:cNvGraphicFramePr>
          <p:nvPr>
            <p:extLst>
              <p:ext uri="{D42A27DB-BD31-4B8C-83A1-F6EECF244321}">
                <p14:modId xmlns:p14="http://schemas.microsoft.com/office/powerpoint/2010/main" val="908939696"/>
              </p:ext>
            </p:extLst>
          </p:nvPr>
        </p:nvGraphicFramePr>
        <p:xfrm>
          <a:off x="2409377" y="1836389"/>
          <a:ext cx="7649028" cy="42450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63886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graphicFrame>
        <p:nvGraphicFramePr>
          <p:cNvPr id="4" name="Chart 3">
            <a:extLst>
              <a:ext uri="{FF2B5EF4-FFF2-40B4-BE49-F238E27FC236}">
                <a16:creationId xmlns:a16="http://schemas.microsoft.com/office/drawing/2014/main" id="{47BB899B-9E57-684C-9E00-CFAEA750D6E2}"/>
              </a:ext>
            </a:extLst>
          </p:cNvPr>
          <p:cNvGraphicFramePr>
            <a:graphicFrameLocks/>
          </p:cNvGraphicFramePr>
          <p:nvPr>
            <p:extLst>
              <p:ext uri="{D42A27DB-BD31-4B8C-83A1-F6EECF244321}">
                <p14:modId xmlns:p14="http://schemas.microsoft.com/office/powerpoint/2010/main" val="3846459404"/>
              </p:ext>
            </p:extLst>
          </p:nvPr>
        </p:nvGraphicFramePr>
        <p:xfrm>
          <a:off x="2051050" y="965200"/>
          <a:ext cx="8089900" cy="4927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9031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graphicFrame>
        <p:nvGraphicFramePr>
          <p:cNvPr id="6" name="Gráfico 5">
            <a:extLst>
              <a:ext uri="{FF2B5EF4-FFF2-40B4-BE49-F238E27FC236}">
                <a16:creationId xmlns:a16="http://schemas.microsoft.com/office/drawing/2014/main" id="{021F4C21-5342-4EA5-94D7-1E96430BCA3F}"/>
              </a:ext>
            </a:extLst>
          </p:cNvPr>
          <p:cNvGraphicFramePr>
            <a:graphicFrameLocks/>
          </p:cNvGraphicFramePr>
          <p:nvPr>
            <p:extLst>
              <p:ext uri="{D42A27DB-BD31-4B8C-83A1-F6EECF244321}">
                <p14:modId xmlns:p14="http://schemas.microsoft.com/office/powerpoint/2010/main" val="3162314878"/>
              </p:ext>
            </p:extLst>
          </p:nvPr>
        </p:nvGraphicFramePr>
        <p:xfrm>
          <a:off x="1894314" y="1210856"/>
          <a:ext cx="8403371" cy="498159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6833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graphicFrame>
        <p:nvGraphicFramePr>
          <p:cNvPr id="5" name="Chart 4">
            <a:extLst>
              <a:ext uri="{FF2B5EF4-FFF2-40B4-BE49-F238E27FC236}">
                <a16:creationId xmlns:a16="http://schemas.microsoft.com/office/drawing/2014/main" id="{7FCE81C8-C9A2-3E46-ADB6-68E34970F859}"/>
              </a:ext>
            </a:extLst>
          </p:cNvPr>
          <p:cNvGraphicFramePr>
            <a:graphicFrameLocks/>
          </p:cNvGraphicFramePr>
          <p:nvPr>
            <p:extLst>
              <p:ext uri="{D42A27DB-BD31-4B8C-83A1-F6EECF244321}">
                <p14:modId xmlns:p14="http://schemas.microsoft.com/office/powerpoint/2010/main" val="3900937863"/>
              </p:ext>
            </p:extLst>
          </p:nvPr>
        </p:nvGraphicFramePr>
        <p:xfrm>
          <a:off x="928254" y="1403792"/>
          <a:ext cx="10335491" cy="50014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14587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87B8-2F37-6045-AE40-41C8BFA719BF}"/>
              </a:ext>
            </a:extLst>
          </p:cNvPr>
          <p:cNvSpPr>
            <a:spLocks noGrp="1"/>
          </p:cNvSpPr>
          <p:nvPr>
            <p:ph type="title"/>
          </p:nvPr>
        </p:nvSpPr>
        <p:spPr/>
        <p:txBody>
          <a:bodyPr/>
          <a:lstStyle/>
          <a:p>
            <a:r>
              <a:rPr lang="es-ES_tradnl"/>
              <a:t>Resultados con instancias</a:t>
            </a:r>
          </a:p>
        </p:txBody>
      </p:sp>
      <p:graphicFrame>
        <p:nvGraphicFramePr>
          <p:cNvPr id="4" name="Gráfico 3">
            <a:extLst>
              <a:ext uri="{FF2B5EF4-FFF2-40B4-BE49-F238E27FC236}">
                <a16:creationId xmlns:a16="http://schemas.microsoft.com/office/drawing/2014/main" id="{27FDA522-6911-4FB4-BFCC-3A6D44386442}"/>
              </a:ext>
            </a:extLst>
          </p:cNvPr>
          <p:cNvGraphicFramePr>
            <a:graphicFrameLocks/>
          </p:cNvGraphicFramePr>
          <p:nvPr>
            <p:extLst>
              <p:ext uri="{D42A27DB-BD31-4B8C-83A1-F6EECF244321}">
                <p14:modId xmlns:p14="http://schemas.microsoft.com/office/powerpoint/2010/main" val="1800099499"/>
              </p:ext>
            </p:extLst>
          </p:nvPr>
        </p:nvGraphicFramePr>
        <p:xfrm>
          <a:off x="1126837" y="1440873"/>
          <a:ext cx="9651999" cy="48490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50203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2B2BD-4DF1-2D4F-9913-91354A2B8EBC}"/>
              </a:ext>
            </a:extLst>
          </p:cNvPr>
          <p:cNvSpPr>
            <a:spLocks noGrp="1"/>
          </p:cNvSpPr>
          <p:nvPr>
            <p:ph type="title"/>
          </p:nvPr>
        </p:nvSpPr>
        <p:spPr/>
        <p:txBody>
          <a:bodyPr/>
          <a:lstStyle/>
          <a:p>
            <a:r>
              <a:rPr lang="es-ES_tradnl"/>
              <a:t>Resultados con Instancias</a:t>
            </a:r>
          </a:p>
        </p:txBody>
      </p:sp>
      <p:graphicFrame>
        <p:nvGraphicFramePr>
          <p:cNvPr id="4" name="Content Placeholder 3">
            <a:extLst>
              <a:ext uri="{FF2B5EF4-FFF2-40B4-BE49-F238E27FC236}">
                <a16:creationId xmlns:a16="http://schemas.microsoft.com/office/drawing/2014/main" id="{28A5FA48-E5DE-0043-B25C-D353897BB1C1}"/>
              </a:ext>
            </a:extLst>
          </p:cNvPr>
          <p:cNvGraphicFramePr>
            <a:graphicFrameLocks noGrp="1"/>
          </p:cNvGraphicFramePr>
          <p:nvPr>
            <p:ph idx="1"/>
            <p:extLst>
              <p:ext uri="{D42A27DB-BD31-4B8C-83A1-F6EECF244321}">
                <p14:modId xmlns:p14="http://schemas.microsoft.com/office/powerpoint/2010/main" val="1808509226"/>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5001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F4CDB-B639-FD45-861F-891B406B5485}"/>
              </a:ext>
            </a:extLst>
          </p:cNvPr>
          <p:cNvSpPr>
            <a:spLocks noGrp="1"/>
          </p:cNvSpPr>
          <p:nvPr>
            <p:ph type="title"/>
          </p:nvPr>
        </p:nvSpPr>
        <p:spPr/>
        <p:txBody>
          <a:bodyPr/>
          <a:lstStyle/>
          <a:p>
            <a:r>
              <a:rPr lang="es-ES_tradnl"/>
              <a:t>Resultados con Instancias</a:t>
            </a:r>
          </a:p>
        </p:txBody>
      </p:sp>
      <p:graphicFrame>
        <p:nvGraphicFramePr>
          <p:cNvPr id="4" name="Content Placeholder 3">
            <a:extLst>
              <a:ext uri="{FF2B5EF4-FFF2-40B4-BE49-F238E27FC236}">
                <a16:creationId xmlns:a16="http://schemas.microsoft.com/office/drawing/2014/main" id="{D6893871-C787-3F4F-A088-43C16D04F34B}"/>
              </a:ext>
            </a:extLst>
          </p:cNvPr>
          <p:cNvGraphicFramePr>
            <a:graphicFrameLocks noGrp="1"/>
          </p:cNvGraphicFramePr>
          <p:nvPr>
            <p:ph idx="1"/>
            <p:extLst>
              <p:ext uri="{D42A27DB-BD31-4B8C-83A1-F6EECF244321}">
                <p14:modId xmlns:p14="http://schemas.microsoft.com/office/powerpoint/2010/main" val="1351402785"/>
              </p:ext>
            </p:extLst>
          </p:nvPr>
        </p:nvGraphicFramePr>
        <p:xfrm>
          <a:off x="1103313" y="2052638"/>
          <a:ext cx="8947150" cy="41957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1248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187B-E3CE-1143-B248-2BDF8B414026}"/>
              </a:ext>
            </a:extLst>
          </p:cNvPr>
          <p:cNvSpPr>
            <a:spLocks noGrp="1"/>
          </p:cNvSpPr>
          <p:nvPr>
            <p:ph type="title"/>
          </p:nvPr>
        </p:nvSpPr>
        <p:spPr/>
        <p:txBody>
          <a:bodyPr/>
          <a:lstStyle/>
          <a:p>
            <a:r>
              <a:rPr lang="es-ES_tradnl"/>
              <a:t>Conclusiones</a:t>
            </a:r>
          </a:p>
        </p:txBody>
      </p:sp>
      <p:sp>
        <p:nvSpPr>
          <p:cNvPr id="3" name="Content Placeholder 2">
            <a:extLst>
              <a:ext uri="{FF2B5EF4-FFF2-40B4-BE49-F238E27FC236}">
                <a16:creationId xmlns:a16="http://schemas.microsoft.com/office/drawing/2014/main" id="{5F2B546B-70C5-C645-A176-72A31F79CCD2}"/>
              </a:ext>
            </a:extLst>
          </p:cNvPr>
          <p:cNvSpPr>
            <a:spLocks noGrp="1"/>
          </p:cNvSpPr>
          <p:nvPr>
            <p:ph idx="1"/>
          </p:nvPr>
        </p:nvSpPr>
        <p:spPr/>
        <p:txBody>
          <a:bodyPr>
            <a:normAutofit fontScale="85000" lnSpcReduction="20000"/>
          </a:bodyPr>
          <a:lstStyle/>
          <a:p>
            <a:r>
              <a:rPr lang="es-ES_tradnl"/>
              <a:t>La Búsqueda Local Iterativa es una metaheurística muy efectiva para resolver cualquier tipo de problemas dada su flexibilidad, facilidad y poder. </a:t>
            </a:r>
          </a:p>
          <a:p>
            <a:r>
              <a:rPr lang="es-ES_tradnl"/>
              <a:t>El algoritmo llegó a GAPS bajos solamente 1% o 2% por encima de las  soluciones obtenidas por algoritmos aproximados de flujo {</a:t>
            </a:r>
            <a:r>
              <a:rPr lang="en-CA" err="1"/>
              <a:t>Dell’Amico</a:t>
            </a:r>
            <a:r>
              <a:rPr lang="en-CA"/>
              <a:t>, 2018</a:t>
            </a:r>
            <a:r>
              <a:rPr lang="es-ES_tradnl"/>
              <a:t>}</a:t>
            </a:r>
          </a:p>
          <a:p>
            <a:r>
              <a:rPr lang="es-ES_tradnl"/>
              <a:t>Se logro comprobar la dificultad de las instancias y de la relación entre la correlación de los pesos y ganancias y la relación entre número de ítems y mochilas.</a:t>
            </a:r>
          </a:p>
          <a:p>
            <a:r>
              <a:rPr lang="es-ES_tradnl"/>
              <a:t>El algoritmo 1 presenta mejores resultados con un promedio del 3% de Gap para las Instancias SMALL, que a comparación del algoritmo 2 que obtiene en promedio del 7%. Esto es debido a que el algoritmo 1 tiene mas mecanismos efectivos de perturbación lo que mejora su diversificación y mas operadores de búsqueda local.</a:t>
            </a:r>
          </a:p>
          <a:p>
            <a:r>
              <a:rPr lang="es-ES_tradnl"/>
              <a:t>El algoritmo 2 presenta muy buenos resultados con una GAP promedio del 2% para las instancias del grupo FK1.</a:t>
            </a:r>
          </a:p>
          <a:p>
            <a:r>
              <a:rPr lang="es-ES_tradnl"/>
              <a:t>El algoritmo 3 entrega resultados muy cercanos al óptimo pero con tiempos computacionales muy altos.</a:t>
            </a:r>
          </a:p>
        </p:txBody>
      </p:sp>
    </p:spTree>
    <p:extLst>
      <p:ext uri="{BB962C8B-B14F-4D97-AF65-F5344CB8AC3E}">
        <p14:creationId xmlns:p14="http://schemas.microsoft.com/office/powerpoint/2010/main" val="270735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7AF6-207E-114C-A997-0DFA4A22CA76}"/>
              </a:ext>
            </a:extLst>
          </p:cNvPr>
          <p:cNvSpPr>
            <a:spLocks noGrp="1"/>
          </p:cNvSpPr>
          <p:nvPr>
            <p:ph type="title"/>
          </p:nvPr>
        </p:nvSpPr>
        <p:spPr/>
        <p:txBody>
          <a:bodyPr>
            <a:normAutofit/>
          </a:bodyPr>
          <a:lstStyle/>
          <a:p>
            <a:r>
              <a:rPr lang="es-ES_tradnl" sz="3600"/>
              <a:t>Funcionamiento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C669D7-56FA-5F43-A78F-149689C4000E}"/>
                  </a:ext>
                </a:extLst>
              </p:cNvPr>
              <p:cNvSpPr>
                <a:spLocks noGrp="1"/>
              </p:cNvSpPr>
              <p:nvPr>
                <p:ph idx="1"/>
              </p:nvPr>
            </p:nvSpPr>
            <p:spPr>
              <a:xfrm>
                <a:off x="1104293" y="1216179"/>
                <a:ext cx="8946541" cy="2760961"/>
              </a:xfrm>
            </p:spPr>
            <p:txBody>
              <a:bodyPr>
                <a:noAutofit/>
              </a:bodyPr>
              <a:lstStyle/>
              <a:p>
                <a:pPr lvl="0">
                  <a:buClr>
                    <a:srgbClr val="ACD433"/>
                  </a:buClr>
                </a:pPr>
                <a:r>
                  <a:rPr lang="es-ES_tradnl" sz="1800">
                    <a:solidFill>
                      <a:prstClr val="black"/>
                    </a:solidFill>
                  </a:rPr>
                  <a:t>Dada una solución actual </a:t>
                </a:r>
                <a14:m>
                  <m:oMath xmlns:m="http://schemas.openxmlformats.org/officeDocument/2006/math">
                    <m:sSup>
                      <m:sSupPr>
                        <m:ctrlPr>
                          <a:rPr lang="es-ES_tradnl" sz="1800" i="1">
                            <a:solidFill>
                              <a:prstClr val="black"/>
                            </a:solidFill>
                            <a:latin typeface="Cambria Math" panose="02040503050406030204" pitchFamily="18" charset="0"/>
                          </a:rPr>
                        </m:ctrlPr>
                      </m:sSupPr>
                      <m:e>
                        <m:r>
                          <a:rPr lang="es-ES_tradnl" sz="1800" i="1">
                            <a:solidFill>
                              <a:prstClr val="black"/>
                            </a:solidFill>
                            <a:latin typeface="Cambria Math" panose="02040503050406030204" pitchFamily="18" charset="0"/>
                          </a:rPr>
                          <m:t>𝑠</m:t>
                        </m:r>
                      </m:e>
                      <m:sup>
                        <m:r>
                          <a:rPr lang="es-ES_tradnl" sz="1800" i="1">
                            <a:solidFill>
                              <a:prstClr val="black"/>
                            </a:solidFill>
                            <a:latin typeface="Cambria Math" panose="02040503050406030204" pitchFamily="18" charset="0"/>
                          </a:rPr>
                          <m:t>∗</m:t>
                        </m:r>
                      </m:sup>
                    </m:sSup>
                  </m:oMath>
                </a14:m>
                <a:r>
                  <a:rPr lang="es-ES_tradnl" sz="1800">
                    <a:solidFill>
                      <a:prstClr val="black"/>
                    </a:solidFill>
                  </a:rPr>
                  <a:t>, aplicamos una perturbación que nos llevará a un estado intermedio </a:t>
                </a:r>
                <a14:m>
                  <m:oMath xmlns:m="http://schemas.openxmlformats.org/officeDocument/2006/math">
                    <m:sSup>
                      <m:sSupPr>
                        <m:ctrlPr>
                          <a:rPr lang="es-ES_tradnl" sz="1800" i="1">
                            <a:solidFill>
                              <a:prstClr val="black"/>
                            </a:solidFill>
                            <a:latin typeface="Cambria Math" panose="02040503050406030204" pitchFamily="18" charset="0"/>
                          </a:rPr>
                        </m:ctrlPr>
                      </m:sSupPr>
                      <m:e>
                        <m:r>
                          <a:rPr lang="es-ES_tradnl" sz="1800" i="1">
                            <a:solidFill>
                              <a:prstClr val="black"/>
                            </a:solidFill>
                            <a:latin typeface="Cambria Math" panose="02040503050406030204" pitchFamily="18" charset="0"/>
                          </a:rPr>
                          <m:t>𝑠</m:t>
                        </m:r>
                      </m:e>
                      <m:sup>
                        <m:r>
                          <a:rPr lang="es-ES_tradnl" sz="1800" i="1">
                            <a:solidFill>
                              <a:prstClr val="black"/>
                            </a:solidFill>
                            <a:latin typeface="Cambria Math" panose="02040503050406030204" pitchFamily="18" charset="0"/>
                          </a:rPr>
                          <m:t>′</m:t>
                        </m:r>
                      </m:sup>
                    </m:sSup>
                  </m:oMath>
                </a14:m>
                <a:r>
                  <a:rPr lang="es-ES_tradnl" sz="1800">
                    <a:solidFill>
                      <a:prstClr val="black"/>
                    </a:solidFill>
                  </a:rPr>
                  <a:t>. A través de una búsqueda local se llega a una solución </a:t>
                </a:r>
                <a14:m>
                  <m:oMath xmlns:m="http://schemas.openxmlformats.org/officeDocument/2006/math">
                    <m:sSup>
                      <m:sSupPr>
                        <m:ctrlPr>
                          <a:rPr lang="es-ES_tradnl" sz="1800" i="1">
                            <a:solidFill>
                              <a:prstClr val="black"/>
                            </a:solidFill>
                            <a:latin typeface="Cambria Math" panose="02040503050406030204" pitchFamily="18" charset="0"/>
                          </a:rPr>
                        </m:ctrlPr>
                      </m:sSupPr>
                      <m:e>
                        <m:sSup>
                          <m:sSupPr>
                            <m:ctrlPr>
                              <a:rPr lang="es-ES_tradnl" sz="1800" i="1">
                                <a:solidFill>
                                  <a:prstClr val="black"/>
                                </a:solidFill>
                                <a:latin typeface="Cambria Math" panose="02040503050406030204" pitchFamily="18" charset="0"/>
                              </a:rPr>
                            </m:ctrlPr>
                          </m:sSupPr>
                          <m:e>
                            <m:r>
                              <a:rPr lang="es-ES_tradnl" sz="1800" i="1">
                                <a:solidFill>
                                  <a:prstClr val="black"/>
                                </a:solidFill>
                                <a:latin typeface="Cambria Math" panose="02040503050406030204" pitchFamily="18" charset="0"/>
                              </a:rPr>
                              <m:t>𝑠</m:t>
                            </m:r>
                          </m:e>
                          <m:sup>
                            <m:r>
                              <a:rPr lang="es-ES_tradnl" sz="1800" i="1">
                                <a:solidFill>
                                  <a:prstClr val="black"/>
                                </a:solidFill>
                                <a:latin typeface="Cambria Math" panose="02040503050406030204" pitchFamily="18" charset="0"/>
                              </a:rPr>
                              <m:t>∗</m:t>
                            </m:r>
                          </m:sup>
                        </m:sSup>
                      </m:e>
                      <m:sup>
                        <m:r>
                          <a:rPr lang="es-ES_tradnl" sz="1800" i="1">
                            <a:solidFill>
                              <a:prstClr val="black"/>
                            </a:solidFill>
                            <a:latin typeface="Cambria Math" panose="02040503050406030204" pitchFamily="18" charset="0"/>
                          </a:rPr>
                          <m:t>′</m:t>
                        </m:r>
                      </m:sup>
                    </m:sSup>
                  </m:oMath>
                </a14:m>
                <a:endParaRPr lang="es-ES_tradnl" sz="1800">
                  <a:solidFill>
                    <a:prstClr val="black"/>
                  </a:solidFill>
                </a:endParaRPr>
              </a:p>
              <a:p>
                <a:pPr lvl="0">
                  <a:buClr>
                    <a:srgbClr val="ACD433"/>
                  </a:buClr>
                </a:pPr>
                <a:r>
                  <a:rPr lang="es-ES_tradnl" sz="1800">
                    <a:solidFill>
                      <a:prstClr val="black"/>
                    </a:solidFill>
                  </a:rPr>
                  <a:t>Si </a:t>
                </a:r>
                <a14:m>
                  <m:oMath xmlns:m="http://schemas.openxmlformats.org/officeDocument/2006/math">
                    <m:sSup>
                      <m:sSupPr>
                        <m:ctrlPr>
                          <a:rPr lang="es-ES_tradnl" sz="1800" i="1">
                            <a:solidFill>
                              <a:prstClr val="black"/>
                            </a:solidFill>
                            <a:latin typeface="Cambria Math" panose="02040503050406030204" pitchFamily="18" charset="0"/>
                          </a:rPr>
                        </m:ctrlPr>
                      </m:sSupPr>
                      <m:e>
                        <m:sSup>
                          <m:sSupPr>
                            <m:ctrlPr>
                              <a:rPr lang="es-ES_tradnl" sz="1800" i="1">
                                <a:solidFill>
                                  <a:prstClr val="black"/>
                                </a:solidFill>
                                <a:latin typeface="Cambria Math" panose="02040503050406030204" pitchFamily="18" charset="0"/>
                              </a:rPr>
                            </m:ctrlPr>
                          </m:sSupPr>
                          <m:e>
                            <m:r>
                              <a:rPr lang="es-ES_tradnl" sz="1800" i="1">
                                <a:solidFill>
                                  <a:prstClr val="black"/>
                                </a:solidFill>
                                <a:latin typeface="Cambria Math" panose="02040503050406030204" pitchFamily="18" charset="0"/>
                              </a:rPr>
                              <m:t>𝑠</m:t>
                            </m:r>
                          </m:e>
                          <m:sup>
                            <m:r>
                              <a:rPr lang="es-ES_tradnl" sz="1800" i="1">
                                <a:solidFill>
                                  <a:prstClr val="black"/>
                                </a:solidFill>
                                <a:latin typeface="Cambria Math" panose="02040503050406030204" pitchFamily="18" charset="0"/>
                              </a:rPr>
                              <m:t>∗</m:t>
                            </m:r>
                          </m:sup>
                        </m:sSup>
                      </m:e>
                      <m:sup>
                        <m:r>
                          <a:rPr lang="es-ES_tradnl" sz="1800" i="1">
                            <a:solidFill>
                              <a:prstClr val="black"/>
                            </a:solidFill>
                            <a:latin typeface="Cambria Math" panose="02040503050406030204" pitchFamily="18" charset="0"/>
                          </a:rPr>
                          <m:t>′</m:t>
                        </m:r>
                      </m:sup>
                    </m:sSup>
                  </m:oMath>
                </a14:m>
                <a:r>
                  <a:rPr lang="es-ES_tradnl" sz="1800">
                    <a:solidFill>
                      <a:prstClr val="black"/>
                    </a:solidFill>
                  </a:rPr>
                  <a:t>pasa un test de aceptación se convierte en el siguiente paso en el camino, de lo contrario nos devolvemos a </a:t>
                </a:r>
                <a14:m>
                  <m:oMath xmlns:m="http://schemas.openxmlformats.org/officeDocument/2006/math">
                    <m:sSup>
                      <m:sSupPr>
                        <m:ctrlPr>
                          <a:rPr lang="es-ES_tradnl" sz="1800" i="1">
                            <a:solidFill>
                              <a:prstClr val="black"/>
                            </a:solidFill>
                            <a:latin typeface="Cambria Math" panose="02040503050406030204" pitchFamily="18" charset="0"/>
                          </a:rPr>
                        </m:ctrlPr>
                      </m:sSupPr>
                      <m:e>
                        <m:r>
                          <a:rPr lang="es-ES_tradnl" sz="1800" i="1">
                            <a:solidFill>
                              <a:prstClr val="black"/>
                            </a:solidFill>
                            <a:latin typeface="Cambria Math" panose="02040503050406030204" pitchFamily="18" charset="0"/>
                          </a:rPr>
                          <m:t>𝑠</m:t>
                        </m:r>
                      </m:e>
                      <m:sup>
                        <m:r>
                          <a:rPr lang="es-ES_tradnl" sz="1800" i="1">
                            <a:solidFill>
                              <a:prstClr val="black"/>
                            </a:solidFill>
                            <a:latin typeface="Cambria Math" panose="02040503050406030204" pitchFamily="18" charset="0"/>
                          </a:rPr>
                          <m:t>∗</m:t>
                        </m:r>
                      </m:sup>
                    </m:sSup>
                  </m:oMath>
                </a14:m>
                <a:endParaRPr lang="es-ES_tradnl" sz="1800">
                  <a:solidFill>
                    <a:prstClr val="black"/>
                  </a:solidFill>
                </a:endParaRPr>
              </a:p>
              <a:p>
                <a:pPr lvl="0">
                  <a:buClr>
                    <a:srgbClr val="ACD433"/>
                  </a:buClr>
                </a:pPr>
                <a:r>
                  <a:rPr lang="es-ES_tradnl" sz="1800">
                    <a:solidFill>
                      <a:prstClr val="black"/>
                    </a:solidFill>
                  </a:rPr>
                  <a:t>La perturbación usada debe ser lo suficientemente grande para encontrar una “Buena solución inicial” y no muy pequeña para no poder ser reversada a través de la búsqueda local. </a:t>
                </a:r>
                <a:endParaRPr lang="es-ES_tradnl" sz="1800"/>
              </a:p>
            </p:txBody>
          </p:sp>
        </mc:Choice>
        <mc:Fallback>
          <p:sp>
            <p:nvSpPr>
              <p:cNvPr id="3" name="Content Placeholder 2">
                <a:extLst>
                  <a:ext uri="{FF2B5EF4-FFF2-40B4-BE49-F238E27FC236}">
                    <a16:creationId xmlns:a16="http://schemas.microsoft.com/office/drawing/2014/main" id="{9AC669D7-56FA-5F43-A78F-149689C4000E}"/>
                  </a:ext>
                </a:extLst>
              </p:cNvPr>
              <p:cNvSpPr>
                <a:spLocks noGrp="1" noRot="1" noChangeAspect="1" noMove="1" noResize="1" noEditPoints="1" noAdjustHandles="1" noChangeArrowheads="1" noChangeShapeType="1" noTextEdit="1"/>
              </p:cNvSpPr>
              <p:nvPr>
                <p:ph idx="1"/>
              </p:nvPr>
            </p:nvSpPr>
            <p:spPr>
              <a:xfrm>
                <a:off x="1104293" y="1216179"/>
                <a:ext cx="8946541" cy="2760961"/>
              </a:xfrm>
              <a:blipFill>
                <a:blip r:embed="rId2"/>
                <a:stretch>
                  <a:fillRect l="-272" t="-132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DAF5DF0-4230-6544-94AA-3327E44FC0E4}"/>
              </a:ext>
            </a:extLst>
          </p:cNvPr>
          <p:cNvGrpSpPr/>
          <p:nvPr/>
        </p:nvGrpSpPr>
        <p:grpSpPr>
          <a:xfrm>
            <a:off x="2644007" y="4655819"/>
            <a:ext cx="6614085" cy="1159748"/>
            <a:chOff x="2608946" y="3595895"/>
            <a:chExt cx="6614085" cy="1159748"/>
          </a:xfrm>
        </p:grpSpPr>
        <p:sp>
          <p:nvSpPr>
            <p:cNvPr id="6" name="Oval 5">
              <a:extLst>
                <a:ext uri="{FF2B5EF4-FFF2-40B4-BE49-F238E27FC236}">
                  <a16:creationId xmlns:a16="http://schemas.microsoft.com/office/drawing/2014/main" id="{7AB1B397-FE73-044E-9373-561F726BC484}"/>
                </a:ext>
              </a:extLst>
            </p:cNvPr>
            <p:cNvSpPr/>
            <p:nvPr/>
          </p:nvSpPr>
          <p:spPr>
            <a:xfrm>
              <a:off x="2934711" y="3944695"/>
              <a:ext cx="894488" cy="810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s-ES_tradnl"/>
                <a:t>S</a:t>
              </a:r>
            </a:p>
          </p:txBody>
        </p:sp>
        <p:sp>
          <p:nvSpPr>
            <p:cNvPr id="13" name="Oval 12">
              <a:extLst>
                <a:ext uri="{FF2B5EF4-FFF2-40B4-BE49-F238E27FC236}">
                  <a16:creationId xmlns:a16="http://schemas.microsoft.com/office/drawing/2014/main" id="{DD9B294D-A334-C040-865C-31E054833D30}"/>
                </a:ext>
              </a:extLst>
            </p:cNvPr>
            <p:cNvSpPr/>
            <p:nvPr/>
          </p:nvSpPr>
          <p:spPr>
            <a:xfrm>
              <a:off x="4755579" y="3933470"/>
              <a:ext cx="894488" cy="8109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r"/>
              <a:r>
                <a:rPr lang="es-ES_tradnl"/>
                <a:t>S</a:t>
              </a:r>
              <a:r>
                <a:rPr lang="es-ES_tradnl" baseline="30000"/>
                <a:t>*</a:t>
              </a:r>
              <a:endParaRPr lang="es-ES_tradnl"/>
            </a:p>
          </p:txBody>
        </p:sp>
        <p:sp>
          <p:nvSpPr>
            <p:cNvPr id="15" name="Oval 14">
              <a:extLst>
                <a:ext uri="{FF2B5EF4-FFF2-40B4-BE49-F238E27FC236}">
                  <a16:creationId xmlns:a16="http://schemas.microsoft.com/office/drawing/2014/main" id="{39E65F46-72D6-1F4D-A083-5A2DC02F3494}"/>
                </a:ext>
              </a:extLst>
            </p:cNvPr>
            <p:cNvSpPr/>
            <p:nvPr/>
          </p:nvSpPr>
          <p:spPr>
            <a:xfrm>
              <a:off x="8005288" y="3922313"/>
              <a:ext cx="894488" cy="8109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r"/>
              <a:r>
                <a:rPr lang="es-ES_tradnl"/>
                <a:t>S</a:t>
              </a:r>
              <a:r>
                <a:rPr lang="es-ES_tradnl" baseline="30000"/>
                <a:t>**</a:t>
              </a:r>
              <a:endParaRPr lang="es-ES_tradnl"/>
            </a:p>
          </p:txBody>
        </p:sp>
        <p:sp>
          <p:nvSpPr>
            <p:cNvPr id="19" name="TextBox 18">
              <a:extLst>
                <a:ext uri="{FF2B5EF4-FFF2-40B4-BE49-F238E27FC236}">
                  <a16:creationId xmlns:a16="http://schemas.microsoft.com/office/drawing/2014/main" id="{2AA8928E-11E3-044D-B6E0-349BDC44B4BB}"/>
                </a:ext>
              </a:extLst>
            </p:cNvPr>
            <p:cNvSpPr txBox="1"/>
            <p:nvPr/>
          </p:nvSpPr>
          <p:spPr>
            <a:xfrm>
              <a:off x="3768469" y="4007892"/>
              <a:ext cx="726142" cy="230832"/>
            </a:xfrm>
            <a:prstGeom prst="rect">
              <a:avLst/>
            </a:prstGeom>
            <a:noFill/>
          </p:spPr>
          <p:txBody>
            <a:bodyPr wrap="square" rtlCol="0">
              <a:spAutoFit/>
            </a:bodyPr>
            <a:lstStyle/>
            <a:p>
              <a:pPr algn="ctr"/>
              <a:r>
                <a:rPr lang="es-ES_tradnl" sz="900"/>
                <a:t>Heurística</a:t>
              </a:r>
            </a:p>
          </p:txBody>
        </p:sp>
        <p:sp>
          <p:nvSpPr>
            <p:cNvPr id="20" name="Oval 19">
              <a:extLst>
                <a:ext uri="{FF2B5EF4-FFF2-40B4-BE49-F238E27FC236}">
                  <a16:creationId xmlns:a16="http://schemas.microsoft.com/office/drawing/2014/main" id="{C646AA61-DAEA-DA45-9F20-F451A159D2D4}"/>
                </a:ext>
              </a:extLst>
            </p:cNvPr>
            <p:cNvSpPr/>
            <p:nvPr/>
          </p:nvSpPr>
          <p:spPr>
            <a:xfrm>
              <a:off x="6324403" y="3922313"/>
              <a:ext cx="894488" cy="8109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r"/>
              <a:r>
                <a:rPr lang="es-ES_tradnl"/>
                <a:t>S</a:t>
              </a:r>
              <a:r>
                <a:rPr lang="es-ES_tradnl" baseline="30000"/>
                <a:t>’</a:t>
              </a:r>
              <a:endParaRPr lang="es-ES_tradnl"/>
            </a:p>
          </p:txBody>
        </p:sp>
        <p:sp>
          <p:nvSpPr>
            <p:cNvPr id="21" name="U-Turn Arrow 20">
              <a:extLst>
                <a:ext uri="{FF2B5EF4-FFF2-40B4-BE49-F238E27FC236}">
                  <a16:creationId xmlns:a16="http://schemas.microsoft.com/office/drawing/2014/main" id="{7D73AA18-63ED-9C41-B90B-EEC0B1D3FA02}"/>
                </a:ext>
              </a:extLst>
            </p:cNvPr>
            <p:cNvSpPr/>
            <p:nvPr/>
          </p:nvSpPr>
          <p:spPr>
            <a:xfrm>
              <a:off x="5441380" y="3595895"/>
              <a:ext cx="1156447" cy="427787"/>
            </a:xfrm>
            <a:prstGeom prst="uturnArrow">
              <a:avLst>
                <a:gd name="adj1" fmla="val 0"/>
                <a:gd name="adj2" fmla="val 25000"/>
                <a:gd name="adj3" fmla="val 25000"/>
                <a:gd name="adj4" fmla="val 50000"/>
                <a:gd name="adj5" fmla="val 95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solidFill>
                  <a:schemeClr val="tx1"/>
                </a:solidFill>
              </a:endParaRPr>
            </a:p>
          </p:txBody>
        </p:sp>
        <p:sp>
          <p:nvSpPr>
            <p:cNvPr id="22" name="TextBox 21">
              <a:extLst>
                <a:ext uri="{FF2B5EF4-FFF2-40B4-BE49-F238E27FC236}">
                  <a16:creationId xmlns:a16="http://schemas.microsoft.com/office/drawing/2014/main" id="{2D957FC1-172C-8948-9901-A728F7B1DE5B}"/>
                </a:ext>
              </a:extLst>
            </p:cNvPr>
            <p:cNvSpPr txBox="1"/>
            <p:nvPr/>
          </p:nvSpPr>
          <p:spPr>
            <a:xfrm>
              <a:off x="5441380" y="3708420"/>
              <a:ext cx="997580" cy="246221"/>
            </a:xfrm>
            <a:prstGeom prst="rect">
              <a:avLst/>
            </a:prstGeom>
            <a:noFill/>
          </p:spPr>
          <p:txBody>
            <a:bodyPr wrap="square" rtlCol="0">
              <a:spAutoFit/>
            </a:bodyPr>
            <a:lstStyle/>
            <a:p>
              <a:pPr algn="ctr"/>
              <a:r>
                <a:rPr lang="es-ES_tradnl" sz="1000"/>
                <a:t>Perturbación</a:t>
              </a:r>
            </a:p>
          </p:txBody>
        </p:sp>
        <p:sp>
          <p:nvSpPr>
            <p:cNvPr id="23" name="Right Arrow 22">
              <a:extLst>
                <a:ext uri="{FF2B5EF4-FFF2-40B4-BE49-F238E27FC236}">
                  <a16:creationId xmlns:a16="http://schemas.microsoft.com/office/drawing/2014/main" id="{1FDA3044-DA34-CF4B-8A3F-E41D6E352499}"/>
                </a:ext>
              </a:extLst>
            </p:cNvPr>
            <p:cNvSpPr/>
            <p:nvPr/>
          </p:nvSpPr>
          <p:spPr>
            <a:xfrm>
              <a:off x="7227854" y="4238724"/>
              <a:ext cx="777434"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4" name="TextBox 23">
              <a:extLst>
                <a:ext uri="{FF2B5EF4-FFF2-40B4-BE49-F238E27FC236}">
                  <a16:creationId xmlns:a16="http://schemas.microsoft.com/office/drawing/2014/main" id="{BE9D0CA5-59BB-D84D-B547-394F4479C3CB}"/>
                </a:ext>
              </a:extLst>
            </p:cNvPr>
            <p:cNvSpPr txBox="1"/>
            <p:nvPr/>
          </p:nvSpPr>
          <p:spPr>
            <a:xfrm>
              <a:off x="7110800" y="3829279"/>
              <a:ext cx="726142" cy="230832"/>
            </a:xfrm>
            <a:prstGeom prst="rect">
              <a:avLst/>
            </a:prstGeom>
            <a:noFill/>
          </p:spPr>
          <p:txBody>
            <a:bodyPr wrap="square" rtlCol="0">
              <a:spAutoFit/>
            </a:bodyPr>
            <a:lstStyle/>
            <a:p>
              <a:pPr algn="ctr"/>
              <a:r>
                <a:rPr lang="es-ES_tradnl" sz="900"/>
                <a:t>Heurística</a:t>
              </a:r>
            </a:p>
          </p:txBody>
        </p:sp>
        <p:sp>
          <p:nvSpPr>
            <p:cNvPr id="25" name="Right Arrow 24">
              <a:extLst>
                <a:ext uri="{FF2B5EF4-FFF2-40B4-BE49-F238E27FC236}">
                  <a16:creationId xmlns:a16="http://schemas.microsoft.com/office/drawing/2014/main" id="{29F72A6C-FACE-C24F-BF71-A6BA9739EC48}"/>
                </a:ext>
              </a:extLst>
            </p:cNvPr>
            <p:cNvSpPr/>
            <p:nvPr/>
          </p:nvSpPr>
          <p:spPr>
            <a:xfrm>
              <a:off x="3845145" y="4238722"/>
              <a:ext cx="894488" cy="145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4" name="Right Arrow 13">
              <a:extLst>
                <a:ext uri="{FF2B5EF4-FFF2-40B4-BE49-F238E27FC236}">
                  <a16:creationId xmlns:a16="http://schemas.microsoft.com/office/drawing/2014/main" id="{85BB8941-7FF6-1047-99B8-07A97E96576A}"/>
                </a:ext>
              </a:extLst>
            </p:cNvPr>
            <p:cNvSpPr/>
            <p:nvPr/>
          </p:nvSpPr>
          <p:spPr>
            <a:xfrm>
              <a:off x="2608946" y="4238722"/>
              <a:ext cx="309819"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Right Arrow 15">
              <a:extLst>
                <a:ext uri="{FF2B5EF4-FFF2-40B4-BE49-F238E27FC236}">
                  <a16:creationId xmlns:a16="http://schemas.microsoft.com/office/drawing/2014/main" id="{4E090488-AD93-BB42-965E-E083842003EE}"/>
                </a:ext>
              </a:extLst>
            </p:cNvPr>
            <p:cNvSpPr/>
            <p:nvPr/>
          </p:nvSpPr>
          <p:spPr>
            <a:xfrm>
              <a:off x="8913212" y="4238722"/>
              <a:ext cx="309819" cy="14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8" name="Rectangle 7">
            <a:extLst>
              <a:ext uri="{FF2B5EF4-FFF2-40B4-BE49-F238E27FC236}">
                <a16:creationId xmlns:a16="http://schemas.microsoft.com/office/drawing/2014/main" id="{B3FC673B-4115-7A47-8CFF-1BC6BB3E6C0B}"/>
              </a:ext>
            </a:extLst>
          </p:cNvPr>
          <p:cNvSpPr/>
          <p:nvPr/>
        </p:nvSpPr>
        <p:spPr>
          <a:xfrm>
            <a:off x="1568953" y="3977143"/>
            <a:ext cx="3200621" cy="230777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6" name="Rectangle 25">
            <a:extLst>
              <a:ext uri="{FF2B5EF4-FFF2-40B4-BE49-F238E27FC236}">
                <a16:creationId xmlns:a16="http://schemas.microsoft.com/office/drawing/2014/main" id="{99E80565-BC62-2A4E-843D-FB17E5DDE1D7}"/>
              </a:ext>
            </a:extLst>
          </p:cNvPr>
          <p:cNvSpPr/>
          <p:nvPr/>
        </p:nvSpPr>
        <p:spPr>
          <a:xfrm>
            <a:off x="7274147" y="3977142"/>
            <a:ext cx="3200621" cy="2307771"/>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7" name="Rectangle 26">
            <a:extLst>
              <a:ext uri="{FF2B5EF4-FFF2-40B4-BE49-F238E27FC236}">
                <a16:creationId xmlns:a16="http://schemas.microsoft.com/office/drawing/2014/main" id="{D5BF598A-E354-DD43-94A4-6317D61A5CA0}"/>
              </a:ext>
            </a:extLst>
          </p:cNvPr>
          <p:cNvSpPr/>
          <p:nvPr/>
        </p:nvSpPr>
        <p:spPr>
          <a:xfrm>
            <a:off x="4769574" y="3977143"/>
            <a:ext cx="2504573" cy="2307771"/>
          </a:xfrm>
          <a:prstGeom prst="rect">
            <a:avLst/>
          </a:prstGeom>
          <a:solidFill>
            <a:schemeClr val="accent3">
              <a:lumMod val="7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extBox 8">
            <a:extLst>
              <a:ext uri="{FF2B5EF4-FFF2-40B4-BE49-F238E27FC236}">
                <a16:creationId xmlns:a16="http://schemas.microsoft.com/office/drawing/2014/main" id="{F9E0B18B-9250-1D4C-A9DD-AA985A965BFD}"/>
              </a:ext>
            </a:extLst>
          </p:cNvPr>
          <p:cNvSpPr txBox="1"/>
          <p:nvPr/>
        </p:nvSpPr>
        <p:spPr>
          <a:xfrm>
            <a:off x="1919829" y="4066721"/>
            <a:ext cx="2656114" cy="276999"/>
          </a:xfrm>
          <a:prstGeom prst="rect">
            <a:avLst/>
          </a:prstGeom>
          <a:noFill/>
        </p:spPr>
        <p:txBody>
          <a:bodyPr wrap="square" rtlCol="0">
            <a:spAutoFit/>
          </a:bodyPr>
          <a:lstStyle/>
          <a:p>
            <a:pPr algn="ctr"/>
            <a:r>
              <a:rPr lang="es-ES_tradnl" sz="1200"/>
              <a:t>Intensificación en vecindario</a:t>
            </a:r>
          </a:p>
        </p:txBody>
      </p:sp>
      <p:sp>
        <p:nvSpPr>
          <p:cNvPr id="28" name="TextBox 27">
            <a:extLst>
              <a:ext uri="{FF2B5EF4-FFF2-40B4-BE49-F238E27FC236}">
                <a16:creationId xmlns:a16="http://schemas.microsoft.com/office/drawing/2014/main" id="{04889703-166E-B948-924B-45E8668F3283}"/>
              </a:ext>
            </a:extLst>
          </p:cNvPr>
          <p:cNvSpPr txBox="1"/>
          <p:nvPr/>
        </p:nvSpPr>
        <p:spPr>
          <a:xfrm>
            <a:off x="4963468" y="4023604"/>
            <a:ext cx="2117048" cy="461665"/>
          </a:xfrm>
          <a:prstGeom prst="rect">
            <a:avLst/>
          </a:prstGeom>
          <a:noFill/>
        </p:spPr>
        <p:txBody>
          <a:bodyPr wrap="square" rtlCol="0">
            <a:spAutoFit/>
          </a:bodyPr>
          <a:lstStyle/>
          <a:p>
            <a:pPr algn="ctr"/>
            <a:r>
              <a:rPr lang="es-ES_tradnl" sz="1200"/>
              <a:t>Cambio de vecindario de alto nivel </a:t>
            </a:r>
          </a:p>
        </p:txBody>
      </p:sp>
      <p:sp>
        <p:nvSpPr>
          <p:cNvPr id="29" name="TextBox 28">
            <a:extLst>
              <a:ext uri="{FF2B5EF4-FFF2-40B4-BE49-F238E27FC236}">
                <a16:creationId xmlns:a16="http://schemas.microsoft.com/office/drawing/2014/main" id="{15616EC4-8873-D041-ADAA-DC480678885B}"/>
              </a:ext>
            </a:extLst>
          </p:cNvPr>
          <p:cNvSpPr txBox="1"/>
          <p:nvPr/>
        </p:nvSpPr>
        <p:spPr>
          <a:xfrm>
            <a:off x="7620216" y="4023604"/>
            <a:ext cx="2656114" cy="276999"/>
          </a:xfrm>
          <a:prstGeom prst="rect">
            <a:avLst/>
          </a:prstGeom>
          <a:noFill/>
        </p:spPr>
        <p:txBody>
          <a:bodyPr wrap="square" rtlCol="0">
            <a:spAutoFit/>
          </a:bodyPr>
          <a:lstStyle/>
          <a:p>
            <a:pPr algn="ctr"/>
            <a:r>
              <a:rPr lang="es-ES_tradnl" sz="1200"/>
              <a:t>Intensificación en vecindario</a:t>
            </a:r>
          </a:p>
        </p:txBody>
      </p:sp>
    </p:spTree>
    <p:extLst>
      <p:ext uri="{BB962C8B-B14F-4D97-AF65-F5344CB8AC3E}">
        <p14:creationId xmlns:p14="http://schemas.microsoft.com/office/powerpoint/2010/main" val="427005323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7AF6-207E-114C-A997-0DFA4A22CA76}"/>
              </a:ext>
            </a:extLst>
          </p:cNvPr>
          <p:cNvSpPr>
            <a:spLocks noGrp="1"/>
          </p:cNvSpPr>
          <p:nvPr>
            <p:ph type="title"/>
          </p:nvPr>
        </p:nvSpPr>
        <p:spPr>
          <a:xfrm>
            <a:off x="648931" y="629266"/>
            <a:ext cx="4166510" cy="1622321"/>
          </a:xfrm>
        </p:spPr>
        <p:txBody>
          <a:bodyPr>
            <a:normAutofit/>
          </a:bodyPr>
          <a:lstStyle/>
          <a:p>
            <a:r>
              <a:rPr lang="es-ES_tradnl">
                <a:solidFill>
                  <a:schemeClr val="accent4"/>
                </a:solidFill>
              </a:rPr>
              <a:t>Pasos básicos</a:t>
            </a:r>
          </a:p>
        </p:txBody>
      </p:sp>
      <p:sp>
        <p:nvSpPr>
          <p:cNvPr id="3" name="Content Placeholder 2">
            <a:extLst>
              <a:ext uri="{FF2B5EF4-FFF2-40B4-BE49-F238E27FC236}">
                <a16:creationId xmlns:a16="http://schemas.microsoft.com/office/drawing/2014/main" id="{9AC669D7-56FA-5F43-A78F-149689C4000E}"/>
              </a:ext>
            </a:extLst>
          </p:cNvPr>
          <p:cNvSpPr>
            <a:spLocks noGrp="1"/>
          </p:cNvSpPr>
          <p:nvPr>
            <p:ph idx="1"/>
          </p:nvPr>
        </p:nvSpPr>
        <p:spPr>
          <a:xfrm>
            <a:off x="648931" y="2438400"/>
            <a:ext cx="4166509" cy="3785419"/>
          </a:xfrm>
        </p:spPr>
        <p:txBody>
          <a:bodyPr>
            <a:normAutofit/>
          </a:bodyPr>
          <a:lstStyle/>
          <a:p>
            <a:r>
              <a:rPr lang="es-ES_tradnl"/>
              <a:t>Se inicia con un mínimo local s</a:t>
            </a:r>
            <a:r>
              <a:rPr lang="es-ES_tradnl" baseline="30000"/>
              <a:t>* </a:t>
            </a:r>
            <a:r>
              <a:rPr lang="es-ES_tradnl"/>
              <a:t> y luego se aplica una perturbación que lleva a una solución cercana s</a:t>
            </a:r>
            <a:r>
              <a:rPr lang="es-ES_tradnl" baseline="30000"/>
              <a:t>’</a:t>
            </a:r>
            <a:r>
              <a:rPr lang="es-ES_tradnl"/>
              <a:t>. Luego la búsqueda local se vuelve a realizar llevando a un nuevo mínimo local s</a:t>
            </a:r>
            <a:r>
              <a:rPr lang="es-ES_tradnl" baseline="30000"/>
              <a:t>*’ </a:t>
            </a:r>
            <a:endParaRPr lang="es-ES_tradnl"/>
          </a:p>
          <a:p>
            <a:endParaRPr lang="es-ES_tradnl"/>
          </a:p>
        </p:txBody>
      </p:sp>
      <p:pic>
        <p:nvPicPr>
          <p:cNvPr id="4" name="Picture 3" descr="Diagram&#10;&#10;Description automatically generated">
            <a:extLst>
              <a:ext uri="{FF2B5EF4-FFF2-40B4-BE49-F238E27FC236}">
                <a16:creationId xmlns:a16="http://schemas.microsoft.com/office/drawing/2014/main" id="{F09B1DE3-3B6F-074A-8029-B52C48668E1E}"/>
              </a:ext>
            </a:extLst>
          </p:cNvPr>
          <p:cNvPicPr>
            <a:picLocks noChangeAspect="1"/>
          </p:cNvPicPr>
          <p:nvPr/>
        </p:nvPicPr>
        <p:blipFill>
          <a:blip r:embed="rId2"/>
          <a:stretch>
            <a:fillRect/>
          </a:stretch>
        </p:blipFill>
        <p:spPr>
          <a:xfrm>
            <a:off x="6093992" y="1487476"/>
            <a:ext cx="5449889" cy="3883045"/>
          </a:xfrm>
          <a:prstGeom prst="rect">
            <a:avLst/>
          </a:prstGeom>
          <a:effectLst/>
        </p:spPr>
      </p:pic>
    </p:spTree>
    <p:extLst>
      <p:ext uri="{BB962C8B-B14F-4D97-AF65-F5344CB8AC3E}">
        <p14:creationId xmlns:p14="http://schemas.microsoft.com/office/powerpoint/2010/main" val="148629105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7AF6-207E-114C-A997-0DFA4A22CA76}"/>
              </a:ext>
            </a:extLst>
          </p:cNvPr>
          <p:cNvSpPr>
            <a:spLocks noGrp="1"/>
          </p:cNvSpPr>
          <p:nvPr>
            <p:ph type="title"/>
          </p:nvPr>
        </p:nvSpPr>
        <p:spPr>
          <a:xfrm>
            <a:off x="648931" y="629266"/>
            <a:ext cx="4166510" cy="1622321"/>
          </a:xfrm>
        </p:spPr>
        <p:txBody>
          <a:bodyPr>
            <a:normAutofit/>
          </a:bodyPr>
          <a:lstStyle/>
          <a:p>
            <a:r>
              <a:rPr lang="es-ES_tradnl">
                <a:solidFill>
                  <a:schemeClr val="accent4"/>
                </a:solidFill>
              </a:rPr>
              <a:t>Pasos básicos</a:t>
            </a:r>
          </a:p>
        </p:txBody>
      </p:sp>
      <p:sp>
        <p:nvSpPr>
          <p:cNvPr id="3" name="Content Placeholder 2">
            <a:extLst>
              <a:ext uri="{FF2B5EF4-FFF2-40B4-BE49-F238E27FC236}">
                <a16:creationId xmlns:a16="http://schemas.microsoft.com/office/drawing/2014/main" id="{9AC669D7-56FA-5F43-A78F-149689C4000E}"/>
              </a:ext>
            </a:extLst>
          </p:cNvPr>
          <p:cNvSpPr>
            <a:spLocks noGrp="1"/>
          </p:cNvSpPr>
          <p:nvPr>
            <p:ph idx="1"/>
          </p:nvPr>
        </p:nvSpPr>
        <p:spPr>
          <a:xfrm>
            <a:off x="648931" y="2438400"/>
            <a:ext cx="4166509" cy="3785419"/>
          </a:xfrm>
        </p:spPr>
        <p:txBody>
          <a:bodyPr>
            <a:normAutofit lnSpcReduction="10000"/>
          </a:bodyPr>
          <a:lstStyle/>
          <a:p>
            <a:r>
              <a:rPr lang="es-ES_tradnl"/>
              <a:t>Se inicia con un mínimo local s</a:t>
            </a:r>
            <a:r>
              <a:rPr lang="es-ES_tradnl" baseline="30000"/>
              <a:t>* </a:t>
            </a:r>
            <a:r>
              <a:rPr lang="es-ES_tradnl"/>
              <a:t> y luego se aplica una perturbación que lleva a una solución cercana s</a:t>
            </a:r>
            <a:r>
              <a:rPr lang="es-ES_tradnl" baseline="30000"/>
              <a:t>’</a:t>
            </a:r>
            <a:r>
              <a:rPr lang="es-ES_tradnl"/>
              <a:t>. Luego la búsqueda local se vuelve a realizar llevando a un nuevo mínimo local s</a:t>
            </a:r>
            <a:r>
              <a:rPr lang="es-ES_tradnl" baseline="30000"/>
              <a:t>*’</a:t>
            </a:r>
          </a:p>
          <a:p>
            <a:endParaRPr lang="es-ES_tradnl" baseline="30000"/>
          </a:p>
          <a:p>
            <a:r>
              <a:rPr lang="es-ES_tradnl"/>
              <a:t>El potencial de este algorimo recae en el sampleo sesgado de soluciones optimas locales</a:t>
            </a:r>
          </a:p>
        </p:txBody>
      </p:sp>
      <p:pic>
        <p:nvPicPr>
          <p:cNvPr id="7" name="Picture 6" descr="Text&#10;&#10;Description automatically generated">
            <a:extLst>
              <a:ext uri="{FF2B5EF4-FFF2-40B4-BE49-F238E27FC236}">
                <a16:creationId xmlns:a16="http://schemas.microsoft.com/office/drawing/2014/main" id="{A1FFDCB0-9ECC-F04C-8E1F-D8DD039BF73E}"/>
              </a:ext>
            </a:extLst>
          </p:cNvPr>
          <p:cNvPicPr>
            <a:picLocks noChangeAspect="1"/>
          </p:cNvPicPr>
          <p:nvPr/>
        </p:nvPicPr>
        <p:blipFill rotWithShape="1">
          <a:blip r:embed="rId2"/>
          <a:srcRect r="35040"/>
          <a:stretch/>
        </p:blipFill>
        <p:spPr>
          <a:xfrm>
            <a:off x="6096000" y="2679678"/>
            <a:ext cx="4243651" cy="1828800"/>
          </a:xfrm>
          <a:prstGeom prst="rect">
            <a:avLst/>
          </a:prstGeom>
        </p:spPr>
      </p:pic>
    </p:spTree>
    <p:extLst>
      <p:ext uri="{BB962C8B-B14F-4D97-AF65-F5344CB8AC3E}">
        <p14:creationId xmlns:p14="http://schemas.microsoft.com/office/powerpoint/2010/main" val="204528894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F3B-612D-A94C-A689-F7CB0D3751DA}"/>
              </a:ext>
            </a:extLst>
          </p:cNvPr>
          <p:cNvSpPr>
            <a:spLocks noGrp="1"/>
          </p:cNvSpPr>
          <p:nvPr>
            <p:ph type="title"/>
          </p:nvPr>
        </p:nvSpPr>
        <p:spPr/>
        <p:txBody>
          <a:bodyPr/>
          <a:lstStyle/>
          <a:p>
            <a:r>
              <a:rPr lang="es-ES_tradnl"/>
              <a:t>Ejemplo: TSP</a:t>
            </a:r>
          </a:p>
        </p:txBody>
      </p:sp>
      <p:sp>
        <p:nvSpPr>
          <p:cNvPr id="5" name="Rectangle 4">
            <a:extLst>
              <a:ext uri="{FF2B5EF4-FFF2-40B4-BE49-F238E27FC236}">
                <a16:creationId xmlns:a16="http://schemas.microsoft.com/office/drawing/2014/main" id="{9FCB3215-B7C4-D548-8527-0DE2CBA3DD6B}"/>
              </a:ext>
            </a:extLst>
          </p:cNvPr>
          <p:cNvSpPr/>
          <p:nvPr/>
        </p:nvSpPr>
        <p:spPr>
          <a:xfrm>
            <a:off x="760651" y="1666656"/>
            <a:ext cx="1966365" cy="1400530"/>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Solución Inicial: </a:t>
            </a:r>
          </a:p>
          <a:p>
            <a:pPr algn="ctr"/>
            <a:r>
              <a:rPr lang="es-ES_tradnl"/>
              <a:t>Constructivo Vecino más cercano</a:t>
            </a:r>
          </a:p>
        </p:txBody>
      </p:sp>
      <p:sp>
        <p:nvSpPr>
          <p:cNvPr id="6" name="Rectangle 5">
            <a:extLst>
              <a:ext uri="{FF2B5EF4-FFF2-40B4-BE49-F238E27FC236}">
                <a16:creationId xmlns:a16="http://schemas.microsoft.com/office/drawing/2014/main" id="{C5D3A758-A746-DE4B-8312-4E8C18E9DD6B}"/>
              </a:ext>
            </a:extLst>
          </p:cNvPr>
          <p:cNvSpPr/>
          <p:nvPr/>
        </p:nvSpPr>
        <p:spPr>
          <a:xfrm>
            <a:off x="4219996" y="1626499"/>
            <a:ext cx="2014917" cy="1480843"/>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Perturbación aleatoria/adaptativa: </a:t>
            </a:r>
          </a:p>
          <a:p>
            <a:pPr algn="ctr"/>
            <a:r>
              <a:rPr lang="es-ES_tradnl" err="1"/>
              <a:t>Double</a:t>
            </a:r>
            <a:r>
              <a:rPr lang="es-ES_tradnl"/>
              <a:t>-Bridge Swap</a:t>
            </a:r>
          </a:p>
        </p:txBody>
      </p:sp>
      <p:cxnSp>
        <p:nvCxnSpPr>
          <p:cNvPr id="8" name="Straight Arrow Connector 7">
            <a:extLst>
              <a:ext uri="{FF2B5EF4-FFF2-40B4-BE49-F238E27FC236}">
                <a16:creationId xmlns:a16="http://schemas.microsoft.com/office/drawing/2014/main" id="{6E6DEF43-E34C-894A-91E5-568CE666E548}"/>
              </a:ext>
            </a:extLst>
          </p:cNvPr>
          <p:cNvCxnSpPr>
            <a:cxnSpLocks/>
            <a:stCxn id="5" idx="3"/>
            <a:endCxn id="6" idx="1"/>
          </p:cNvCxnSpPr>
          <p:nvPr/>
        </p:nvCxnSpPr>
        <p:spPr>
          <a:xfrm>
            <a:off x="2727016" y="2366921"/>
            <a:ext cx="149298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F132F2E-8B38-6E40-898F-3FE055EECAF9}"/>
                  </a:ext>
                </a:extLst>
              </p:cNvPr>
              <p:cNvSpPr txBox="1"/>
              <p:nvPr/>
            </p:nvSpPr>
            <p:spPr>
              <a:xfrm>
                <a:off x="3079019" y="1997588"/>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9" name="TextBox 8">
                <a:extLst>
                  <a:ext uri="{FF2B5EF4-FFF2-40B4-BE49-F238E27FC236}">
                    <a16:creationId xmlns:a16="http://schemas.microsoft.com/office/drawing/2014/main" id="{3F132F2E-8B38-6E40-898F-3FE055EECAF9}"/>
                  </a:ext>
                </a:extLst>
              </p:cNvPr>
              <p:cNvSpPr txBox="1">
                <a:spLocks noRot="1" noChangeAspect="1" noMove="1" noResize="1" noEditPoints="1" noAdjustHandles="1" noChangeArrowheads="1" noChangeShapeType="1" noTextEdit="1"/>
              </p:cNvSpPr>
              <p:nvPr/>
            </p:nvSpPr>
            <p:spPr>
              <a:xfrm>
                <a:off x="3079019" y="1997588"/>
                <a:ext cx="841572" cy="369332"/>
              </a:xfrm>
              <a:prstGeom prst="rect">
                <a:avLst/>
              </a:prstGeom>
              <a:blipFill>
                <a:blip r:embed="rId2"/>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06511D53-B624-2045-8F7D-331AFEB10A99}"/>
              </a:ext>
            </a:extLst>
          </p:cNvPr>
          <p:cNvSpPr/>
          <p:nvPr/>
        </p:nvSpPr>
        <p:spPr>
          <a:xfrm>
            <a:off x="7659918" y="1579044"/>
            <a:ext cx="2063469"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Búsqueda local:</a:t>
            </a:r>
          </a:p>
          <a:p>
            <a:pPr algn="ctr"/>
            <a:r>
              <a:rPr lang="es-ES_tradnl"/>
              <a:t>3-OPT</a:t>
            </a:r>
          </a:p>
          <a:p>
            <a:pPr algn="ctr"/>
            <a:endParaRPr lang="es-ES_tradnl"/>
          </a:p>
        </p:txBody>
      </p:sp>
      <p:cxnSp>
        <p:nvCxnSpPr>
          <p:cNvPr id="12" name="Straight Arrow Connector 11">
            <a:extLst>
              <a:ext uri="{FF2B5EF4-FFF2-40B4-BE49-F238E27FC236}">
                <a16:creationId xmlns:a16="http://schemas.microsoft.com/office/drawing/2014/main" id="{5122AE27-2362-634A-8DA4-9BF35D7B9F16}"/>
              </a:ext>
            </a:extLst>
          </p:cNvPr>
          <p:cNvCxnSpPr>
            <a:cxnSpLocks/>
            <a:stCxn id="6" idx="3"/>
            <a:endCxn id="11" idx="1"/>
          </p:cNvCxnSpPr>
          <p:nvPr/>
        </p:nvCxnSpPr>
        <p:spPr>
          <a:xfrm flipV="1">
            <a:off x="6234913" y="2366920"/>
            <a:ext cx="1425005"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C4C6055-939C-A445-AA6A-13C5B42DB2CC}"/>
                  </a:ext>
                </a:extLst>
              </p:cNvPr>
              <p:cNvSpPr txBox="1"/>
              <p:nvPr/>
            </p:nvSpPr>
            <p:spPr>
              <a:xfrm>
                <a:off x="6631949" y="203791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15" name="TextBox 14">
                <a:extLst>
                  <a:ext uri="{FF2B5EF4-FFF2-40B4-BE49-F238E27FC236}">
                    <a16:creationId xmlns:a16="http://schemas.microsoft.com/office/drawing/2014/main" id="{BC4C6055-939C-A445-AA6A-13C5B42DB2CC}"/>
                  </a:ext>
                </a:extLst>
              </p:cNvPr>
              <p:cNvSpPr txBox="1">
                <a:spLocks noRot="1" noChangeAspect="1" noMove="1" noResize="1" noEditPoints="1" noAdjustHandles="1" noChangeArrowheads="1" noChangeShapeType="1" noTextEdit="1"/>
              </p:cNvSpPr>
              <p:nvPr/>
            </p:nvSpPr>
            <p:spPr>
              <a:xfrm>
                <a:off x="6631949" y="2037914"/>
                <a:ext cx="841572" cy="369332"/>
              </a:xfrm>
              <a:prstGeom prst="rect">
                <a:avLst/>
              </a:prstGeom>
              <a:blipFill>
                <a:blip r:embed="rId3"/>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DD44518-ADE8-3C4D-AEDA-060099AA9416}"/>
              </a:ext>
            </a:extLst>
          </p:cNvPr>
          <p:cNvSpPr/>
          <p:nvPr/>
        </p:nvSpPr>
        <p:spPr>
          <a:xfrm>
            <a:off x="7712516" y="3847544"/>
            <a:ext cx="1958272" cy="1575752"/>
          </a:xfrm>
          <a:prstGeom prst="rect">
            <a:avLst/>
          </a:prstGeom>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aceptación: Mejora FO</a:t>
            </a:r>
          </a:p>
        </p:txBody>
      </p:sp>
      <p:cxnSp>
        <p:nvCxnSpPr>
          <p:cNvPr id="17" name="Straight Arrow Connector 16">
            <a:extLst>
              <a:ext uri="{FF2B5EF4-FFF2-40B4-BE49-F238E27FC236}">
                <a16:creationId xmlns:a16="http://schemas.microsoft.com/office/drawing/2014/main" id="{640FF878-0E23-7643-A695-9C0E6C98F954}"/>
              </a:ext>
            </a:extLst>
          </p:cNvPr>
          <p:cNvCxnSpPr>
            <a:cxnSpLocks/>
            <a:stCxn id="11" idx="2"/>
            <a:endCxn id="16" idx="0"/>
          </p:cNvCxnSpPr>
          <p:nvPr/>
        </p:nvCxnSpPr>
        <p:spPr>
          <a:xfrm flipH="1">
            <a:off x="8691652" y="3154796"/>
            <a:ext cx="1" cy="692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1B30BD62-38E4-5C43-8F58-3187E38540E2}"/>
                  </a:ext>
                </a:extLst>
              </p:cNvPr>
              <p:cNvSpPr txBox="1"/>
              <p:nvPr/>
            </p:nvSpPr>
            <p:spPr>
              <a:xfrm>
                <a:off x="8451309" y="3316504"/>
                <a:ext cx="84157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m:oMathPara>
                </a14:m>
                <a:endParaRPr lang="es-ES_tradnl"/>
              </a:p>
            </p:txBody>
          </p:sp>
        </mc:Choice>
        <mc:Fallback>
          <p:sp>
            <p:nvSpPr>
              <p:cNvPr id="33" name="TextBox 32">
                <a:extLst>
                  <a:ext uri="{FF2B5EF4-FFF2-40B4-BE49-F238E27FC236}">
                    <a16:creationId xmlns:a16="http://schemas.microsoft.com/office/drawing/2014/main" id="{1B30BD62-38E4-5C43-8F58-3187E38540E2}"/>
                  </a:ext>
                </a:extLst>
              </p:cNvPr>
              <p:cNvSpPr txBox="1">
                <a:spLocks noRot="1" noChangeAspect="1" noMove="1" noResize="1" noEditPoints="1" noAdjustHandles="1" noChangeArrowheads="1" noChangeShapeType="1" noTextEdit="1"/>
              </p:cNvSpPr>
              <p:nvPr/>
            </p:nvSpPr>
            <p:spPr>
              <a:xfrm>
                <a:off x="8451309" y="3316504"/>
                <a:ext cx="841572" cy="369332"/>
              </a:xfrm>
              <a:prstGeom prst="rect">
                <a:avLst/>
              </a:prstGeom>
              <a:blipFill>
                <a:blip r:embed="rId4"/>
                <a:stretch>
                  <a:fillRect/>
                </a:stretch>
              </a:blipFill>
            </p:spPr>
            <p:txBody>
              <a:bodyPr/>
              <a:lstStyle/>
              <a:p>
                <a:r>
                  <a:rPr lang="en-US">
                    <a:noFill/>
                  </a:rPr>
                  <a:t> </a:t>
                </a:r>
              </a:p>
            </p:txBody>
          </p:sp>
        </mc:Fallback>
      </mc:AlternateContent>
      <p:cxnSp>
        <p:nvCxnSpPr>
          <p:cNvPr id="36" name="Elbow Connector 35">
            <a:extLst>
              <a:ext uri="{FF2B5EF4-FFF2-40B4-BE49-F238E27FC236}">
                <a16:creationId xmlns:a16="http://schemas.microsoft.com/office/drawing/2014/main" id="{51C6A824-6E55-774C-981D-80B07A37060B}"/>
              </a:ext>
            </a:extLst>
          </p:cNvPr>
          <p:cNvCxnSpPr>
            <a:cxnSpLocks/>
            <a:endCxn id="6" idx="2"/>
          </p:cNvCxnSpPr>
          <p:nvPr/>
        </p:nvCxnSpPr>
        <p:spPr>
          <a:xfrm rot="10800000">
            <a:off x="5227456" y="3107343"/>
            <a:ext cx="2432463" cy="2039193"/>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A0B70458-CB02-DE4B-A6DB-EA107EA48D3E}"/>
              </a:ext>
            </a:extLst>
          </p:cNvPr>
          <p:cNvCxnSpPr>
            <a:cxnSpLocks/>
            <a:endCxn id="6" idx="2"/>
          </p:cNvCxnSpPr>
          <p:nvPr/>
        </p:nvCxnSpPr>
        <p:spPr>
          <a:xfrm rot="10800000">
            <a:off x="5227456" y="3107342"/>
            <a:ext cx="2485069" cy="1173780"/>
          </a:xfrm>
          <a:prstGeom prst="bentConnector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7D9FE58-9B03-194B-B28D-E2A06D057E61}"/>
                  </a:ext>
                </a:extLst>
              </p:cNvPr>
              <p:cNvSpPr txBox="1"/>
              <p:nvPr/>
            </p:nvSpPr>
            <p:spPr>
              <a:xfrm>
                <a:off x="5682774" y="5148168"/>
                <a:ext cx="1850911" cy="369332"/>
              </a:xfrm>
              <a:prstGeom prst="rect">
                <a:avLst/>
              </a:prstGeom>
              <a:noFill/>
            </p:spPr>
            <p:txBody>
              <a:bodyPr wrap="square" rtlCol="0">
                <a:spAutoFit/>
              </a:bodyPr>
              <a:lstStyle/>
              <a:p>
                <a:r>
                  <a:rPr lang="es-ES" b="0"/>
                  <a:t>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1" name="TextBox 40">
                <a:extLst>
                  <a:ext uri="{FF2B5EF4-FFF2-40B4-BE49-F238E27FC236}">
                    <a16:creationId xmlns:a16="http://schemas.microsoft.com/office/drawing/2014/main" id="{17D9FE58-9B03-194B-B28D-E2A06D057E61}"/>
                  </a:ext>
                </a:extLst>
              </p:cNvPr>
              <p:cNvSpPr txBox="1">
                <a:spLocks noRot="1" noChangeAspect="1" noMove="1" noResize="1" noEditPoints="1" noAdjustHandles="1" noChangeArrowheads="1" noChangeShapeType="1" noTextEdit="1"/>
              </p:cNvSpPr>
              <p:nvPr/>
            </p:nvSpPr>
            <p:spPr>
              <a:xfrm>
                <a:off x="5682774" y="5148168"/>
                <a:ext cx="1850911" cy="369332"/>
              </a:xfrm>
              <a:prstGeom prst="rect">
                <a:avLst/>
              </a:prstGeom>
              <a:blipFill>
                <a:blip r:embed="rId5"/>
                <a:stretch>
                  <a:fillRect l="-263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A5CD3B03-44EE-D349-8E24-5B063AF9B2B2}"/>
                  </a:ext>
                </a:extLst>
              </p:cNvPr>
              <p:cNvSpPr txBox="1"/>
              <p:nvPr/>
            </p:nvSpPr>
            <p:spPr>
              <a:xfrm>
                <a:off x="5528359" y="3911790"/>
                <a:ext cx="2094741" cy="369332"/>
              </a:xfrm>
              <a:prstGeom prst="rect">
                <a:avLst/>
              </a:prstGeom>
              <a:noFill/>
            </p:spPr>
            <p:txBody>
              <a:bodyPr wrap="square" rtlCol="0">
                <a:spAutoFit/>
              </a:bodyPr>
              <a:lstStyle/>
              <a:p>
                <a:r>
                  <a:rPr lang="es-ES" b="0"/>
                  <a:t>No Mejoró FO: </a:t>
                </a:r>
                <a14:m>
                  <m:oMath xmlns:m="http://schemas.openxmlformats.org/officeDocument/2006/math">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m:t>
                        </m:r>
                      </m:sup>
                    </m:sSup>
                  </m:oMath>
                </a14:m>
                <a:endParaRPr lang="es-ES_tradnl"/>
              </a:p>
            </p:txBody>
          </p:sp>
        </mc:Choice>
        <mc:Fallback>
          <p:sp>
            <p:nvSpPr>
              <p:cNvPr id="42" name="TextBox 41">
                <a:extLst>
                  <a:ext uri="{FF2B5EF4-FFF2-40B4-BE49-F238E27FC236}">
                    <a16:creationId xmlns:a16="http://schemas.microsoft.com/office/drawing/2014/main" id="{A5CD3B03-44EE-D349-8E24-5B063AF9B2B2}"/>
                  </a:ext>
                </a:extLst>
              </p:cNvPr>
              <p:cNvSpPr txBox="1">
                <a:spLocks noRot="1" noChangeAspect="1" noMove="1" noResize="1" noEditPoints="1" noAdjustHandles="1" noChangeArrowheads="1" noChangeShapeType="1" noTextEdit="1"/>
              </p:cNvSpPr>
              <p:nvPr/>
            </p:nvSpPr>
            <p:spPr>
              <a:xfrm>
                <a:off x="5528359" y="3911790"/>
                <a:ext cx="2094741" cy="369332"/>
              </a:xfrm>
              <a:prstGeom prst="rect">
                <a:avLst/>
              </a:prstGeom>
              <a:blipFill>
                <a:blip r:embed="rId6"/>
                <a:stretch>
                  <a:fillRect l="-2616" t="-10000" b="-26667"/>
                </a:stretch>
              </a:blipFill>
            </p:spPr>
            <p:txBody>
              <a:bodyPr/>
              <a:lstStyle/>
              <a:p>
                <a:r>
                  <a:rPr lang="en-US">
                    <a:noFill/>
                  </a:rPr>
                  <a:t> </a:t>
                </a:r>
              </a:p>
            </p:txBody>
          </p:sp>
        </mc:Fallback>
      </mc:AlternateContent>
      <p:sp>
        <p:nvSpPr>
          <p:cNvPr id="45" name="Trapezoid 44">
            <a:extLst>
              <a:ext uri="{FF2B5EF4-FFF2-40B4-BE49-F238E27FC236}">
                <a16:creationId xmlns:a16="http://schemas.microsoft.com/office/drawing/2014/main" id="{DA21F9F2-D11B-E041-968F-E117D4EEA93E}"/>
              </a:ext>
            </a:extLst>
          </p:cNvPr>
          <p:cNvSpPr/>
          <p:nvPr/>
        </p:nvSpPr>
        <p:spPr>
          <a:xfrm>
            <a:off x="8812227" y="5712977"/>
            <a:ext cx="3099249" cy="84966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a:t>Criterio de parada:</a:t>
            </a:r>
          </a:p>
          <a:p>
            <a:pPr algn="ctr"/>
            <a:r>
              <a:rPr lang="es-ES_tradnl"/>
              <a:t>Tiempo computacional</a:t>
            </a:r>
          </a:p>
        </p:txBody>
      </p:sp>
      <p:pic>
        <p:nvPicPr>
          <p:cNvPr id="49" name="Picture 48" descr="A picture containing background pattern&#10;&#10;Description automatically generated">
            <a:extLst>
              <a:ext uri="{FF2B5EF4-FFF2-40B4-BE49-F238E27FC236}">
                <a16:creationId xmlns:a16="http://schemas.microsoft.com/office/drawing/2014/main" id="{5B5560C1-2E38-1A47-9E10-97FE2FEF3532}"/>
              </a:ext>
            </a:extLst>
          </p:cNvPr>
          <p:cNvPicPr>
            <a:picLocks noChangeAspect="1"/>
          </p:cNvPicPr>
          <p:nvPr/>
        </p:nvPicPr>
        <p:blipFill>
          <a:blip r:embed="rId7"/>
          <a:stretch>
            <a:fillRect/>
          </a:stretch>
        </p:blipFill>
        <p:spPr>
          <a:xfrm>
            <a:off x="2323548" y="4281122"/>
            <a:ext cx="1266117" cy="1272677"/>
          </a:xfrm>
          <a:prstGeom prst="rect">
            <a:avLst/>
          </a:prstGeom>
          <a:ln w="3175">
            <a:noFill/>
          </a:ln>
        </p:spPr>
      </p:pic>
      <p:pic>
        <p:nvPicPr>
          <p:cNvPr id="1026" name="Picture 2" descr="JMM Lecture">
            <a:extLst>
              <a:ext uri="{FF2B5EF4-FFF2-40B4-BE49-F238E27FC236}">
                <a16:creationId xmlns:a16="http://schemas.microsoft.com/office/drawing/2014/main" id="{445AC6DB-B1ED-2946-99EF-471315E68D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800" y="3885294"/>
            <a:ext cx="3669925" cy="206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54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C002-8CFD-1447-9E43-CAD54DA0D1FE}"/>
              </a:ext>
            </a:extLst>
          </p:cNvPr>
          <p:cNvSpPr>
            <a:spLocks noGrp="1"/>
          </p:cNvSpPr>
          <p:nvPr>
            <p:ph type="title"/>
          </p:nvPr>
        </p:nvSpPr>
        <p:spPr>
          <a:xfrm>
            <a:off x="5282381" y="629266"/>
            <a:ext cx="4767471" cy="1641986"/>
          </a:xfrm>
        </p:spPr>
        <p:txBody>
          <a:bodyPr>
            <a:normAutofit/>
          </a:bodyPr>
          <a:lstStyle/>
          <a:p>
            <a:pPr>
              <a:lnSpc>
                <a:spcPct val="90000"/>
              </a:lnSpc>
            </a:pPr>
            <a:r>
              <a:rPr lang="es-ES_tradnl" sz="3600"/>
              <a:t>Partes Fundamentales:</a:t>
            </a:r>
            <a:br>
              <a:rPr lang="es-ES_tradnl" sz="3600"/>
            </a:br>
            <a:r>
              <a:rPr lang="es-ES_tradnl" sz="3600"/>
              <a:t>Solución Inicial</a:t>
            </a:r>
          </a:p>
        </p:txBody>
      </p:sp>
      <p:pic>
        <p:nvPicPr>
          <p:cNvPr id="5" name="Picture 4">
            <a:extLst>
              <a:ext uri="{FF2B5EF4-FFF2-40B4-BE49-F238E27FC236}">
                <a16:creationId xmlns:a16="http://schemas.microsoft.com/office/drawing/2014/main" id="{2527B1E5-4E11-407C-BE47-435FAB63905C}"/>
              </a:ext>
            </a:extLst>
          </p:cNvPr>
          <p:cNvPicPr>
            <a:picLocks noChangeAspect="1"/>
          </p:cNvPicPr>
          <p:nvPr/>
        </p:nvPicPr>
        <p:blipFill rotWithShape="1">
          <a:blip r:embed="rId3"/>
          <a:srcRect l="51348" r="7090"/>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AB0C8BA1-49A0-D547-89C0-9B749B39A84F}"/>
              </a:ext>
            </a:extLst>
          </p:cNvPr>
          <p:cNvSpPr>
            <a:spLocks noGrp="1"/>
          </p:cNvSpPr>
          <p:nvPr>
            <p:ph idx="1"/>
          </p:nvPr>
        </p:nvSpPr>
        <p:spPr>
          <a:xfrm>
            <a:off x="5282381" y="2438400"/>
            <a:ext cx="4767471" cy="3809999"/>
          </a:xfrm>
        </p:spPr>
        <p:txBody>
          <a:bodyPr>
            <a:normAutofit lnSpcReduction="10000"/>
          </a:bodyPr>
          <a:lstStyle/>
          <a:p>
            <a:r>
              <a:rPr lang="es-ES_tradnl"/>
              <a:t>Aleatoria</a:t>
            </a:r>
          </a:p>
          <a:p>
            <a:pPr lvl="1"/>
            <a:r>
              <a:rPr lang="es-ES_tradnl"/>
              <a:t>Rápido y preferible en corridas largas</a:t>
            </a:r>
          </a:p>
          <a:p>
            <a:pPr lvl="1"/>
            <a:r>
              <a:rPr lang="es-ES_tradnl"/>
              <a:t>Problemas no dependientes de la solución inicial</a:t>
            </a:r>
          </a:p>
          <a:p>
            <a:r>
              <a:rPr lang="es-ES_tradnl"/>
              <a:t>Constructivo goloso. </a:t>
            </a:r>
          </a:p>
          <a:p>
            <a:pPr lvl="2"/>
            <a:r>
              <a:rPr lang="es-ES_tradnl"/>
              <a:t>Disminuirá el tiempo para obtener soluciones de buena calidad</a:t>
            </a:r>
          </a:p>
          <a:p>
            <a:pPr lvl="2"/>
            <a:r>
              <a:rPr lang="es-ES_tradnl"/>
              <a:t>Resulta en menos pasos requeridos en la búsqueda local</a:t>
            </a:r>
          </a:p>
          <a:p>
            <a:pPr lvl="2"/>
            <a:r>
              <a:rPr lang="es-ES_tradnl"/>
              <a:t>Su efecto disminuye con el tiempo debido a la </a:t>
            </a:r>
            <a:r>
              <a:rPr lang="es-ES_tradnl" i="1"/>
              <a:t>no memoria</a:t>
            </a:r>
            <a:endParaRPr lang="es-ES_tradnl"/>
          </a:p>
          <a:p>
            <a:endParaRPr lang="es-ES_tradnl"/>
          </a:p>
        </p:txBody>
      </p:sp>
    </p:spTree>
    <p:extLst>
      <p:ext uri="{BB962C8B-B14F-4D97-AF65-F5344CB8AC3E}">
        <p14:creationId xmlns:p14="http://schemas.microsoft.com/office/powerpoint/2010/main" val="6840747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Ion</vt:lpstr>
      <vt:lpstr>Iterated Local Seach</vt:lpstr>
      <vt:lpstr>Agenda</vt:lpstr>
      <vt:lpstr>PowerPoint Presentation</vt:lpstr>
      <vt:lpstr>Iterated local search</vt:lpstr>
      <vt:lpstr>Funcionamiento</vt:lpstr>
      <vt:lpstr>Pasos básicos</vt:lpstr>
      <vt:lpstr>Pasos básicos</vt:lpstr>
      <vt:lpstr>Ejemplo: TSP</vt:lpstr>
      <vt:lpstr>Partes Fundamentales: Solución Inicial</vt:lpstr>
      <vt:lpstr>Partes Fundamentales: Perturbación</vt:lpstr>
      <vt:lpstr>Partes Fundamentales: Búsqueda local</vt:lpstr>
      <vt:lpstr>Partes Fundamentales: Criterio de aceptación</vt:lpstr>
      <vt:lpstr>Características</vt:lpstr>
      <vt:lpstr>Problema de las mochilas múltiples</vt:lpstr>
      <vt:lpstr>Descripción del problema y variantes</vt:lpstr>
      <vt:lpstr>Descripción del problema y variantes</vt:lpstr>
      <vt:lpstr>Usos en la vida real</vt:lpstr>
      <vt:lpstr>Análisis de Literatura</vt:lpstr>
      <vt:lpstr>Descripción de las Instancias</vt:lpstr>
      <vt:lpstr>¿Cuáles son las instancias difíciles?</vt:lpstr>
      <vt:lpstr>Operadores Búsqueda Local</vt:lpstr>
      <vt:lpstr>Algoritmo 1</vt:lpstr>
      <vt:lpstr>Algoritmo 2</vt:lpstr>
      <vt:lpstr>Algoritmo 3</vt:lpstr>
      <vt:lpstr>Implementaciones</vt:lpstr>
      <vt:lpstr>PowerPoint Presentation</vt:lpstr>
      <vt:lpstr>PowerPoint Presentation</vt:lpstr>
      <vt:lpstr>Búsqueda Local</vt:lpstr>
      <vt:lpstr>Búsqueda Local</vt:lpstr>
      <vt:lpstr>Perturbación</vt:lpstr>
      <vt:lpstr>Perturbación</vt:lpstr>
      <vt:lpstr>Calibración</vt:lpstr>
      <vt:lpstr>Calibración</vt:lpstr>
      <vt:lpstr>Calibración</vt:lpstr>
      <vt:lpstr>Codificación</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Resultados con Instancias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Iterated Local Seach</dc:title>
  <dc:creator>Rafael Hernan Rojas Gualdron</dc:creator>
  <cp:revision>1</cp:revision>
  <dcterms:created xsi:type="dcterms:W3CDTF">2020-11-30T20:45:18Z</dcterms:created>
  <dcterms:modified xsi:type="dcterms:W3CDTF">2020-11-30T20:54:44Z</dcterms:modified>
</cp:coreProperties>
</file>